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724" r:id="rId3"/>
  </p:sldMasterIdLst>
  <p:notesMasterIdLst>
    <p:notesMasterId r:id="rId16"/>
  </p:notesMasterIdLst>
  <p:sldIdLst>
    <p:sldId id="532" r:id="rId4"/>
    <p:sldId id="450" r:id="rId5"/>
    <p:sldId id="444" r:id="rId6"/>
    <p:sldId id="279" r:id="rId7"/>
    <p:sldId id="264" r:id="rId8"/>
    <p:sldId id="272" r:id="rId9"/>
    <p:sldId id="498" r:id="rId10"/>
    <p:sldId id="518" r:id="rId11"/>
    <p:sldId id="505" r:id="rId12"/>
    <p:sldId id="506" r:id="rId13"/>
    <p:sldId id="421" r:id="rId14"/>
    <p:sldId id="533" r:id="rId15"/>
  </p:sldIdLst>
  <p:sldSz cx="12192000" cy="6858000"/>
  <p:notesSz cx="6797675" cy="99298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5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3EA6E0D-A923-422A-B5BD-A6F25151CAEE}" type="doc">
      <dgm:prSet loTypeId="urn:microsoft.com/office/officeart/2005/8/layout/l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490C6AA2-C894-4E41-A067-FA0B9BEFFA48}">
      <dgm:prSet phldrT="[Text]"/>
      <dgm:spPr/>
      <dgm:t>
        <a:bodyPr/>
        <a:lstStyle/>
        <a:p>
          <a:r>
            <a:rPr lang="de-DE" dirty="0"/>
            <a:t>Klasse 7</a:t>
          </a:r>
        </a:p>
      </dgm:t>
    </dgm:pt>
    <dgm:pt modelId="{6D53DCEF-66DA-49F5-B977-D08ECA6DD746}" type="parTrans" cxnId="{8ED48D1A-06BD-4B5E-B36C-076BDB694DA2}">
      <dgm:prSet/>
      <dgm:spPr/>
      <dgm:t>
        <a:bodyPr/>
        <a:lstStyle/>
        <a:p>
          <a:endParaRPr lang="de-DE"/>
        </a:p>
      </dgm:t>
    </dgm:pt>
    <dgm:pt modelId="{C101AD24-04CF-43DA-AAA6-998844812107}" type="sibTrans" cxnId="{8ED48D1A-06BD-4B5E-B36C-076BDB694DA2}">
      <dgm:prSet/>
      <dgm:spPr/>
      <dgm:t>
        <a:bodyPr/>
        <a:lstStyle/>
        <a:p>
          <a:endParaRPr lang="de-DE"/>
        </a:p>
      </dgm:t>
    </dgm:pt>
    <dgm:pt modelId="{D503F841-D0F4-4403-9870-E40204F9592B}">
      <dgm:prSet phldrT="[Text]"/>
      <dgm:spPr/>
      <dgm:t>
        <a:bodyPr/>
        <a:lstStyle/>
        <a:p>
          <a:r>
            <a:rPr lang="de-DE" b="1" dirty="0"/>
            <a:t>Neue Fremdsprache</a:t>
          </a:r>
        </a:p>
      </dgm:t>
    </dgm:pt>
    <dgm:pt modelId="{B1C2AE1E-0634-4BD1-A473-BB0D4DA70FDC}" type="parTrans" cxnId="{6C3609EB-6474-425A-9755-145D52B02DB0}">
      <dgm:prSet/>
      <dgm:spPr/>
      <dgm:t>
        <a:bodyPr/>
        <a:lstStyle/>
        <a:p>
          <a:endParaRPr lang="de-DE"/>
        </a:p>
      </dgm:t>
    </dgm:pt>
    <dgm:pt modelId="{E617C191-CEDF-43AB-B4D8-37F831F7C7B9}" type="sibTrans" cxnId="{6C3609EB-6474-425A-9755-145D52B02DB0}">
      <dgm:prSet/>
      <dgm:spPr/>
      <dgm:t>
        <a:bodyPr/>
        <a:lstStyle/>
        <a:p>
          <a:endParaRPr lang="de-DE"/>
        </a:p>
      </dgm:t>
    </dgm:pt>
    <dgm:pt modelId="{51F87E55-5D97-4C94-A359-EB8E3A6CBAF2}">
      <dgm:prSet phldrT="[Text]"/>
      <dgm:spPr/>
      <dgm:t>
        <a:bodyPr/>
        <a:lstStyle/>
        <a:p>
          <a:r>
            <a:rPr lang="de-DE" b="1" dirty="0"/>
            <a:t>Neue Klasse</a:t>
          </a:r>
        </a:p>
      </dgm:t>
    </dgm:pt>
    <dgm:pt modelId="{76C686CB-D23A-4A27-AEBC-EB4926A47FD8}" type="parTrans" cxnId="{574A2A2D-78F7-4103-A9F2-6C737E4D0CB2}">
      <dgm:prSet/>
      <dgm:spPr/>
      <dgm:t>
        <a:bodyPr/>
        <a:lstStyle/>
        <a:p>
          <a:endParaRPr lang="de-DE"/>
        </a:p>
      </dgm:t>
    </dgm:pt>
    <dgm:pt modelId="{8A1FC972-B0E4-4581-A1E2-9D932D802AF2}" type="sibTrans" cxnId="{574A2A2D-78F7-4103-A9F2-6C737E4D0CB2}">
      <dgm:prSet/>
      <dgm:spPr/>
      <dgm:t>
        <a:bodyPr/>
        <a:lstStyle/>
        <a:p>
          <a:endParaRPr lang="de-DE"/>
        </a:p>
      </dgm:t>
    </dgm:pt>
    <dgm:pt modelId="{3698DBBC-DEFF-4D6C-AB47-10F80FC37DDE}">
      <dgm:prSet phldrT="[Text]"/>
      <dgm:spPr/>
      <dgm:t>
        <a:bodyPr/>
        <a:lstStyle/>
        <a:p>
          <a:r>
            <a:rPr lang="de-DE" dirty="0"/>
            <a:t>Klasse 8</a:t>
          </a:r>
        </a:p>
      </dgm:t>
    </dgm:pt>
    <dgm:pt modelId="{9B28214E-CA2C-4C98-BF17-CDFECB333E76}" type="parTrans" cxnId="{26D52E4B-53DC-4EE2-9A2A-0AD169DA69ED}">
      <dgm:prSet/>
      <dgm:spPr/>
      <dgm:t>
        <a:bodyPr/>
        <a:lstStyle/>
        <a:p>
          <a:endParaRPr lang="de-DE"/>
        </a:p>
      </dgm:t>
    </dgm:pt>
    <dgm:pt modelId="{29078D84-2999-4312-B907-4CB2A47CA611}" type="sibTrans" cxnId="{26D52E4B-53DC-4EE2-9A2A-0AD169DA69ED}">
      <dgm:prSet/>
      <dgm:spPr/>
      <dgm:t>
        <a:bodyPr/>
        <a:lstStyle/>
        <a:p>
          <a:endParaRPr lang="de-DE"/>
        </a:p>
      </dgm:t>
    </dgm:pt>
    <dgm:pt modelId="{EA24AFD2-9DAF-40DC-84F0-221A70E37446}">
      <dgm:prSet phldrT="[Text]"/>
      <dgm:spPr/>
      <dgm:t>
        <a:bodyPr/>
        <a:lstStyle/>
        <a:p>
          <a:r>
            <a:rPr lang="de-DE" b="1" dirty="0"/>
            <a:t>Klassentag „Starke Klasse“</a:t>
          </a:r>
        </a:p>
      </dgm:t>
    </dgm:pt>
    <dgm:pt modelId="{131F4531-B576-4FF8-B8A4-992C58C17699}" type="parTrans" cxnId="{D3030E86-F72F-4E62-A3A5-2D93C989EB91}">
      <dgm:prSet/>
      <dgm:spPr/>
      <dgm:t>
        <a:bodyPr/>
        <a:lstStyle/>
        <a:p>
          <a:endParaRPr lang="de-DE"/>
        </a:p>
      </dgm:t>
    </dgm:pt>
    <dgm:pt modelId="{A5E8056B-9893-464A-B35D-A454E82B747E}" type="sibTrans" cxnId="{D3030E86-F72F-4E62-A3A5-2D93C989EB91}">
      <dgm:prSet/>
      <dgm:spPr/>
      <dgm:t>
        <a:bodyPr/>
        <a:lstStyle/>
        <a:p>
          <a:endParaRPr lang="de-DE"/>
        </a:p>
      </dgm:t>
    </dgm:pt>
    <dgm:pt modelId="{CF0B0BDA-8C25-4EA6-B92D-6D5A23BF1F13}">
      <dgm:prSet phldrT="[Text]"/>
      <dgm:spPr/>
      <dgm:t>
        <a:bodyPr/>
        <a:lstStyle/>
        <a:p>
          <a:r>
            <a:rPr lang="de-DE" b="1" dirty="0"/>
            <a:t>Berufsorientierung:</a:t>
          </a:r>
          <a:br>
            <a:rPr lang="de-DE" b="1" dirty="0"/>
          </a:br>
          <a:r>
            <a:rPr lang="de-DE" b="1" dirty="0"/>
            <a:t>zweiwöchiges Betriebspraktikum</a:t>
          </a:r>
        </a:p>
      </dgm:t>
    </dgm:pt>
    <dgm:pt modelId="{8EA79034-30D2-40A3-8C54-86271C38E2D3}" type="parTrans" cxnId="{365156CE-0349-4F6B-BF4D-2D539E23D909}">
      <dgm:prSet/>
      <dgm:spPr/>
      <dgm:t>
        <a:bodyPr/>
        <a:lstStyle/>
        <a:p>
          <a:endParaRPr lang="de-DE"/>
        </a:p>
      </dgm:t>
    </dgm:pt>
    <dgm:pt modelId="{1753B9D6-09EE-4B52-A9BE-7F1D3200597A}" type="sibTrans" cxnId="{365156CE-0349-4F6B-BF4D-2D539E23D909}">
      <dgm:prSet/>
      <dgm:spPr/>
      <dgm:t>
        <a:bodyPr/>
        <a:lstStyle/>
        <a:p>
          <a:endParaRPr lang="de-DE"/>
        </a:p>
      </dgm:t>
    </dgm:pt>
    <dgm:pt modelId="{F5AFE207-E5C3-490E-BE26-03D35044F0BD}">
      <dgm:prSet phldrT="[Text]"/>
      <dgm:spPr/>
      <dgm:t>
        <a:bodyPr/>
        <a:lstStyle/>
        <a:p>
          <a:r>
            <a:rPr lang="de-DE" b="1" dirty="0"/>
            <a:t>Wahlpflichtbereich: neues Fach</a:t>
          </a:r>
        </a:p>
      </dgm:t>
    </dgm:pt>
    <dgm:pt modelId="{080B7341-810E-48E5-AF1D-BBB4622303E5}" type="parTrans" cxnId="{37097DF4-7EBB-4353-9FD8-D72EF5ECDC47}">
      <dgm:prSet/>
      <dgm:spPr/>
      <dgm:t>
        <a:bodyPr/>
        <a:lstStyle/>
        <a:p>
          <a:endParaRPr lang="de-DE"/>
        </a:p>
      </dgm:t>
    </dgm:pt>
    <dgm:pt modelId="{DA74C434-FCB7-4D25-BEAE-EBA3705DF5BE}" type="sibTrans" cxnId="{37097DF4-7EBB-4353-9FD8-D72EF5ECDC47}">
      <dgm:prSet/>
      <dgm:spPr/>
      <dgm:t>
        <a:bodyPr/>
        <a:lstStyle/>
        <a:p>
          <a:endParaRPr lang="de-DE"/>
        </a:p>
      </dgm:t>
    </dgm:pt>
    <dgm:pt modelId="{FDA2E5BB-C2FF-4149-A401-DA687497E839}">
      <dgm:prSet phldrT="[Text]"/>
      <dgm:spPr/>
      <dgm:t>
        <a:bodyPr/>
        <a:lstStyle/>
        <a:p>
          <a:r>
            <a:rPr lang="de-DE" dirty="0"/>
            <a:t>Klasse 9</a:t>
          </a:r>
        </a:p>
      </dgm:t>
    </dgm:pt>
    <dgm:pt modelId="{ECA28A5C-6B7B-4658-B364-B50223AB4711}" type="parTrans" cxnId="{B8DA3206-8EA3-468E-930B-4448A545A508}">
      <dgm:prSet/>
      <dgm:spPr/>
      <dgm:t>
        <a:bodyPr/>
        <a:lstStyle/>
        <a:p>
          <a:endParaRPr lang="de-DE"/>
        </a:p>
      </dgm:t>
    </dgm:pt>
    <dgm:pt modelId="{018F660B-8F6F-4B76-B207-767D572BDB0C}" type="sibTrans" cxnId="{B8DA3206-8EA3-468E-930B-4448A545A508}">
      <dgm:prSet/>
      <dgm:spPr/>
      <dgm:t>
        <a:bodyPr/>
        <a:lstStyle/>
        <a:p>
          <a:endParaRPr lang="de-DE"/>
        </a:p>
      </dgm:t>
    </dgm:pt>
    <dgm:pt modelId="{7096AB83-2452-4C32-A5F7-234545029573}">
      <dgm:prSet phldrT="[Text]"/>
      <dgm:spPr/>
      <dgm:t>
        <a:bodyPr/>
        <a:lstStyle/>
        <a:p>
          <a:r>
            <a:rPr lang="de-DE" dirty="0"/>
            <a:t>Klasse 10</a:t>
          </a:r>
        </a:p>
      </dgm:t>
    </dgm:pt>
    <dgm:pt modelId="{873E2B10-0C58-4D24-B722-9B1AD254A18A}" type="parTrans" cxnId="{77662498-BB72-4B18-AAB8-385ED65DB069}">
      <dgm:prSet/>
      <dgm:spPr/>
      <dgm:t>
        <a:bodyPr/>
        <a:lstStyle/>
        <a:p>
          <a:endParaRPr lang="de-DE"/>
        </a:p>
      </dgm:t>
    </dgm:pt>
    <dgm:pt modelId="{C651EA47-6BD0-4310-8013-7008190FA8F2}" type="sibTrans" cxnId="{77662498-BB72-4B18-AAB8-385ED65DB069}">
      <dgm:prSet/>
      <dgm:spPr/>
      <dgm:t>
        <a:bodyPr/>
        <a:lstStyle/>
        <a:p>
          <a:endParaRPr lang="de-DE"/>
        </a:p>
      </dgm:t>
    </dgm:pt>
    <dgm:pt modelId="{B6C6370E-6507-4D7D-8F9B-3725DCAA9C8A}">
      <dgm:prSet phldrT="[Text]"/>
      <dgm:spPr/>
      <dgm:t>
        <a:bodyPr/>
        <a:lstStyle/>
        <a:p>
          <a:r>
            <a:rPr lang="de-DE" b="1" dirty="0"/>
            <a:t>Klassentag „Prima Klasse“</a:t>
          </a:r>
        </a:p>
      </dgm:t>
    </dgm:pt>
    <dgm:pt modelId="{2E6EEA2E-477D-4645-8CF3-AF021594A360}" type="parTrans" cxnId="{83733D2C-6E92-4D79-8983-3F8E3656F7E7}">
      <dgm:prSet/>
      <dgm:spPr/>
      <dgm:t>
        <a:bodyPr/>
        <a:lstStyle/>
        <a:p>
          <a:endParaRPr lang="de-DE"/>
        </a:p>
      </dgm:t>
    </dgm:pt>
    <dgm:pt modelId="{2055714E-5CB2-450E-A69E-8EBE855F37C4}" type="sibTrans" cxnId="{83733D2C-6E92-4D79-8983-3F8E3656F7E7}">
      <dgm:prSet/>
      <dgm:spPr/>
      <dgm:t>
        <a:bodyPr/>
        <a:lstStyle/>
        <a:p>
          <a:endParaRPr lang="de-DE"/>
        </a:p>
      </dgm:t>
    </dgm:pt>
    <dgm:pt modelId="{8C45F02F-5A8F-4872-A505-2C50B0D95269}">
      <dgm:prSet phldrT="[Text]"/>
      <dgm:spPr/>
      <dgm:t>
        <a:bodyPr/>
        <a:lstStyle/>
        <a:p>
          <a:r>
            <a:rPr lang="de-DE" b="1" dirty="0"/>
            <a:t>Klassenfahrt </a:t>
          </a:r>
          <a:r>
            <a:rPr lang="de-DE" b="1" dirty="0" err="1"/>
            <a:t>Wildschönau</a:t>
          </a:r>
          <a:endParaRPr lang="de-DE" b="1" dirty="0"/>
        </a:p>
      </dgm:t>
    </dgm:pt>
    <dgm:pt modelId="{0E612A06-E172-420D-807F-D575485F6F0B}" type="parTrans" cxnId="{8950D0D5-DF04-48B8-BC17-B3460C192E4D}">
      <dgm:prSet/>
      <dgm:spPr/>
      <dgm:t>
        <a:bodyPr/>
        <a:lstStyle/>
        <a:p>
          <a:endParaRPr lang="de-DE"/>
        </a:p>
      </dgm:t>
    </dgm:pt>
    <dgm:pt modelId="{8A863329-FC6C-406A-AD7D-FC56713CFB51}" type="sibTrans" cxnId="{8950D0D5-DF04-48B8-BC17-B3460C192E4D}">
      <dgm:prSet/>
      <dgm:spPr/>
      <dgm:t>
        <a:bodyPr/>
        <a:lstStyle/>
        <a:p>
          <a:endParaRPr lang="de-DE"/>
        </a:p>
      </dgm:t>
    </dgm:pt>
    <dgm:pt modelId="{2817A7C4-38F8-42B6-AEC2-12E63CB6A40A}">
      <dgm:prSet phldrT="[Text]"/>
      <dgm:spPr/>
      <dgm:t>
        <a:bodyPr/>
        <a:lstStyle/>
        <a:p>
          <a:r>
            <a:rPr lang="de-DE" b="1" dirty="0"/>
            <a:t>Beginn Berufsorientierung: Potentialanalyse </a:t>
          </a:r>
          <a:br>
            <a:rPr lang="de-DE" b="1" dirty="0"/>
          </a:br>
          <a:r>
            <a:rPr lang="de-DE" b="1" dirty="0"/>
            <a:t>Berufsfelderkundungstage</a:t>
          </a:r>
        </a:p>
      </dgm:t>
    </dgm:pt>
    <dgm:pt modelId="{56B269D6-E69A-4DA8-9443-67EEEDB05BFC}" type="parTrans" cxnId="{C68BBFB7-5BAD-4F8C-94D5-EB051E456D09}">
      <dgm:prSet/>
      <dgm:spPr/>
      <dgm:t>
        <a:bodyPr/>
        <a:lstStyle/>
        <a:p>
          <a:endParaRPr lang="de-DE"/>
        </a:p>
      </dgm:t>
    </dgm:pt>
    <dgm:pt modelId="{0CFB4843-3762-4421-B7F5-18449AFA396E}" type="sibTrans" cxnId="{C68BBFB7-5BAD-4F8C-94D5-EB051E456D09}">
      <dgm:prSet/>
      <dgm:spPr/>
      <dgm:t>
        <a:bodyPr/>
        <a:lstStyle/>
        <a:p>
          <a:endParaRPr lang="de-DE"/>
        </a:p>
      </dgm:t>
    </dgm:pt>
    <dgm:pt modelId="{88665A38-476B-4A6C-AF3B-7370F954AC27}">
      <dgm:prSet phldrT="[Text]"/>
      <dgm:spPr/>
      <dgm:t>
        <a:bodyPr/>
        <a:lstStyle/>
        <a:p>
          <a:r>
            <a:rPr lang="de-DE" b="1" dirty="0"/>
            <a:t>Zukunftstag für Jungen und Mädchen</a:t>
          </a:r>
        </a:p>
      </dgm:t>
    </dgm:pt>
    <dgm:pt modelId="{40A5710D-E0BA-4E71-9A37-73078BD42EDF}" type="parTrans" cxnId="{D27098B9-6706-4F50-8839-64126A982390}">
      <dgm:prSet/>
      <dgm:spPr/>
      <dgm:t>
        <a:bodyPr/>
        <a:lstStyle/>
        <a:p>
          <a:endParaRPr lang="de-DE"/>
        </a:p>
      </dgm:t>
    </dgm:pt>
    <dgm:pt modelId="{D91540FF-08E9-4E4E-9C13-9501BF077CD5}" type="sibTrans" cxnId="{D27098B9-6706-4F50-8839-64126A982390}">
      <dgm:prSet/>
      <dgm:spPr/>
      <dgm:t>
        <a:bodyPr/>
        <a:lstStyle/>
        <a:p>
          <a:endParaRPr lang="de-DE"/>
        </a:p>
      </dgm:t>
    </dgm:pt>
    <dgm:pt modelId="{D1D352FD-D63B-4F37-90C4-573AA4FE39CB}">
      <dgm:prSet phldrT="[Text]"/>
      <dgm:spPr/>
      <dgm:t>
        <a:bodyPr/>
        <a:lstStyle/>
        <a:p>
          <a:r>
            <a:rPr lang="de-DE" b="1" dirty="0"/>
            <a:t>Berufsorientierung:</a:t>
          </a:r>
          <a:br>
            <a:rPr lang="de-DE" b="1" dirty="0"/>
          </a:br>
          <a:r>
            <a:rPr lang="de-DE" b="1" dirty="0"/>
            <a:t>sich bewerben</a:t>
          </a:r>
        </a:p>
      </dgm:t>
    </dgm:pt>
    <dgm:pt modelId="{F73DF521-D91D-45C0-AB87-9AED470693BD}" type="parTrans" cxnId="{72FDB432-3B94-4F85-8DE6-B50172BA9EF2}">
      <dgm:prSet/>
      <dgm:spPr/>
      <dgm:t>
        <a:bodyPr/>
        <a:lstStyle/>
        <a:p>
          <a:endParaRPr lang="de-DE"/>
        </a:p>
      </dgm:t>
    </dgm:pt>
    <dgm:pt modelId="{05885023-508C-442D-9AD6-4D1DAB44891A}" type="sibTrans" cxnId="{72FDB432-3B94-4F85-8DE6-B50172BA9EF2}">
      <dgm:prSet/>
      <dgm:spPr/>
      <dgm:t>
        <a:bodyPr/>
        <a:lstStyle/>
        <a:p>
          <a:endParaRPr lang="de-DE"/>
        </a:p>
      </dgm:t>
    </dgm:pt>
    <dgm:pt modelId="{205C2171-0750-4D48-9CC0-512CD63CF74A}">
      <dgm:prSet phldrT="[Text]"/>
      <dgm:spPr/>
      <dgm:t>
        <a:bodyPr/>
        <a:lstStyle/>
        <a:p>
          <a:r>
            <a:rPr lang="de-DE" b="1" dirty="0"/>
            <a:t>Klassenfahrt Lennestadt</a:t>
          </a:r>
        </a:p>
      </dgm:t>
    </dgm:pt>
    <dgm:pt modelId="{8065A8EF-8125-4D6D-A7AD-2CDC1D98CEE9}" type="parTrans" cxnId="{07A6DE75-9CCE-48E6-B649-CEEF92735797}">
      <dgm:prSet/>
      <dgm:spPr/>
      <dgm:t>
        <a:bodyPr/>
        <a:lstStyle/>
        <a:p>
          <a:endParaRPr lang="de-DE"/>
        </a:p>
      </dgm:t>
    </dgm:pt>
    <dgm:pt modelId="{6CAF014E-B9D9-46EE-A37B-C306BB5F7A97}" type="sibTrans" cxnId="{07A6DE75-9CCE-48E6-B649-CEEF92735797}">
      <dgm:prSet/>
      <dgm:spPr/>
      <dgm:t>
        <a:bodyPr/>
        <a:lstStyle/>
        <a:p>
          <a:endParaRPr lang="de-DE"/>
        </a:p>
      </dgm:t>
    </dgm:pt>
    <dgm:pt modelId="{D2432E9F-B243-4D3D-A28E-DC9300755568}" type="pres">
      <dgm:prSet presAssocID="{E3EA6E0D-A923-422A-B5BD-A6F25151CAEE}" presName="Name0" presStyleCnt="0">
        <dgm:presLayoutVars>
          <dgm:dir/>
          <dgm:animLvl val="lvl"/>
          <dgm:resizeHandles val="exact"/>
        </dgm:presLayoutVars>
      </dgm:prSet>
      <dgm:spPr/>
    </dgm:pt>
    <dgm:pt modelId="{4E5F7DF7-4ADF-490F-A3E3-66D42CFE6758}" type="pres">
      <dgm:prSet presAssocID="{490C6AA2-C894-4E41-A067-FA0B9BEFFA48}" presName="vertFlow" presStyleCnt="0"/>
      <dgm:spPr/>
    </dgm:pt>
    <dgm:pt modelId="{89CC9B55-D2C6-43B1-96F3-499877AFF88C}" type="pres">
      <dgm:prSet presAssocID="{490C6AA2-C894-4E41-A067-FA0B9BEFFA48}" presName="header" presStyleLbl="node1" presStyleIdx="0" presStyleCnt="4"/>
      <dgm:spPr/>
    </dgm:pt>
    <dgm:pt modelId="{38BA938C-B982-4CF6-B87F-00C2F8347FBF}" type="pres">
      <dgm:prSet presAssocID="{B1C2AE1E-0634-4BD1-A473-BB0D4DA70FDC}" presName="parTrans" presStyleLbl="sibTrans2D1" presStyleIdx="0" presStyleCnt="11"/>
      <dgm:spPr/>
    </dgm:pt>
    <dgm:pt modelId="{5BAC62C4-B504-4EC3-9312-B26FD8FD08C6}" type="pres">
      <dgm:prSet presAssocID="{D503F841-D0F4-4403-9870-E40204F9592B}" presName="child" presStyleLbl="alignAccFollowNode1" presStyleIdx="0" presStyleCnt="11">
        <dgm:presLayoutVars>
          <dgm:chMax val="0"/>
          <dgm:bulletEnabled val="1"/>
        </dgm:presLayoutVars>
      </dgm:prSet>
      <dgm:spPr/>
    </dgm:pt>
    <dgm:pt modelId="{E308345A-C45F-40D4-9FA9-724DBF1CD3F2}" type="pres">
      <dgm:prSet presAssocID="{E617C191-CEDF-43AB-B4D8-37F831F7C7B9}" presName="sibTrans" presStyleLbl="sibTrans2D1" presStyleIdx="1" presStyleCnt="11"/>
      <dgm:spPr/>
    </dgm:pt>
    <dgm:pt modelId="{2B3DDFAC-3D26-4B4B-AD1A-62E55B004FB9}" type="pres">
      <dgm:prSet presAssocID="{51F87E55-5D97-4C94-A359-EB8E3A6CBAF2}" presName="child" presStyleLbl="alignAccFollowNode1" presStyleIdx="1" presStyleCnt="11">
        <dgm:presLayoutVars>
          <dgm:chMax val="0"/>
          <dgm:bulletEnabled val="1"/>
        </dgm:presLayoutVars>
      </dgm:prSet>
      <dgm:spPr/>
    </dgm:pt>
    <dgm:pt modelId="{B619B750-EFBC-4882-A285-C3696D32D536}" type="pres">
      <dgm:prSet presAssocID="{8A1FC972-B0E4-4581-A1E2-9D932D802AF2}" presName="sibTrans" presStyleLbl="sibTrans2D1" presStyleIdx="2" presStyleCnt="11"/>
      <dgm:spPr/>
    </dgm:pt>
    <dgm:pt modelId="{27F9B2E3-F353-4124-A223-AB5FC21C028A}" type="pres">
      <dgm:prSet presAssocID="{B6C6370E-6507-4D7D-8F9B-3725DCAA9C8A}" presName="child" presStyleLbl="alignAccFollowNode1" presStyleIdx="2" presStyleCnt="11">
        <dgm:presLayoutVars>
          <dgm:chMax val="0"/>
          <dgm:bulletEnabled val="1"/>
        </dgm:presLayoutVars>
      </dgm:prSet>
      <dgm:spPr/>
    </dgm:pt>
    <dgm:pt modelId="{D44819CC-8725-4461-A26C-2E27EBE0D1EC}" type="pres">
      <dgm:prSet presAssocID="{2055714E-5CB2-450E-A69E-8EBE855F37C4}" presName="sibTrans" presStyleLbl="sibTrans2D1" presStyleIdx="3" presStyleCnt="11"/>
      <dgm:spPr/>
    </dgm:pt>
    <dgm:pt modelId="{86A9F9D3-7B12-4BF5-9E71-DF5706037F4E}" type="pres">
      <dgm:prSet presAssocID="{8C45F02F-5A8F-4872-A505-2C50B0D95269}" presName="child" presStyleLbl="alignAccFollowNode1" presStyleIdx="3" presStyleCnt="11">
        <dgm:presLayoutVars>
          <dgm:chMax val="0"/>
          <dgm:bulletEnabled val="1"/>
        </dgm:presLayoutVars>
      </dgm:prSet>
      <dgm:spPr/>
    </dgm:pt>
    <dgm:pt modelId="{E09008D3-DE5F-48C1-88BB-057F426D1319}" type="pres">
      <dgm:prSet presAssocID="{490C6AA2-C894-4E41-A067-FA0B9BEFFA48}" presName="hSp" presStyleCnt="0"/>
      <dgm:spPr/>
    </dgm:pt>
    <dgm:pt modelId="{B85A0D9D-9752-4018-835C-AAF858594D32}" type="pres">
      <dgm:prSet presAssocID="{3698DBBC-DEFF-4D6C-AB47-10F80FC37DDE}" presName="vertFlow" presStyleCnt="0"/>
      <dgm:spPr/>
    </dgm:pt>
    <dgm:pt modelId="{01C8BDDA-91C2-49AC-98E9-794EA67A9BFB}" type="pres">
      <dgm:prSet presAssocID="{3698DBBC-DEFF-4D6C-AB47-10F80FC37DDE}" presName="header" presStyleLbl="node1" presStyleIdx="1" presStyleCnt="4"/>
      <dgm:spPr/>
    </dgm:pt>
    <dgm:pt modelId="{487B7FC5-8C21-4F1C-AB1C-1D5312F79BB3}" type="pres">
      <dgm:prSet presAssocID="{131F4531-B576-4FF8-B8A4-992C58C17699}" presName="parTrans" presStyleLbl="sibTrans2D1" presStyleIdx="4" presStyleCnt="11"/>
      <dgm:spPr/>
    </dgm:pt>
    <dgm:pt modelId="{12CF0014-1616-410B-B555-2957B023A28F}" type="pres">
      <dgm:prSet presAssocID="{EA24AFD2-9DAF-40DC-84F0-221A70E37446}" presName="child" presStyleLbl="alignAccFollowNode1" presStyleIdx="4" presStyleCnt="11">
        <dgm:presLayoutVars>
          <dgm:chMax val="0"/>
          <dgm:bulletEnabled val="1"/>
        </dgm:presLayoutVars>
      </dgm:prSet>
      <dgm:spPr/>
    </dgm:pt>
    <dgm:pt modelId="{C30F6B0F-0116-4104-A756-B28010B3FC8F}" type="pres">
      <dgm:prSet presAssocID="{A5E8056B-9893-464A-B35D-A454E82B747E}" presName="sibTrans" presStyleLbl="sibTrans2D1" presStyleIdx="5" presStyleCnt="11"/>
      <dgm:spPr/>
    </dgm:pt>
    <dgm:pt modelId="{5ACA8131-FAB7-4E02-8AC9-931EA8BE432B}" type="pres">
      <dgm:prSet presAssocID="{2817A7C4-38F8-42B6-AEC2-12E63CB6A40A}" presName="child" presStyleLbl="alignAccFollowNode1" presStyleIdx="5" presStyleCnt="11" custScaleY="220701">
        <dgm:presLayoutVars>
          <dgm:chMax val="0"/>
          <dgm:bulletEnabled val="1"/>
        </dgm:presLayoutVars>
      </dgm:prSet>
      <dgm:spPr/>
    </dgm:pt>
    <dgm:pt modelId="{D974AF56-2C05-4056-9DF4-63AC0EF94E1E}" type="pres">
      <dgm:prSet presAssocID="{3698DBBC-DEFF-4D6C-AB47-10F80FC37DDE}" presName="hSp" presStyleCnt="0"/>
      <dgm:spPr/>
    </dgm:pt>
    <dgm:pt modelId="{73065BA3-7EE5-4836-B8BE-C53D7532045B}" type="pres">
      <dgm:prSet presAssocID="{FDA2E5BB-C2FF-4149-A401-DA687497E839}" presName="vertFlow" presStyleCnt="0"/>
      <dgm:spPr/>
    </dgm:pt>
    <dgm:pt modelId="{E912EDAE-C943-4D33-8694-F49EA5A8B9A0}" type="pres">
      <dgm:prSet presAssocID="{FDA2E5BB-C2FF-4149-A401-DA687497E839}" presName="header" presStyleLbl="node1" presStyleIdx="2" presStyleCnt="4"/>
      <dgm:spPr/>
    </dgm:pt>
    <dgm:pt modelId="{12F67EF1-AAAD-4B32-BDA6-C93AFE148997}" type="pres">
      <dgm:prSet presAssocID="{080B7341-810E-48E5-AF1D-BBB4622303E5}" presName="parTrans" presStyleLbl="sibTrans2D1" presStyleIdx="6" presStyleCnt="11"/>
      <dgm:spPr/>
    </dgm:pt>
    <dgm:pt modelId="{61280073-C387-419E-BF6E-1F46AE4767D8}" type="pres">
      <dgm:prSet presAssocID="{F5AFE207-E5C3-490E-BE26-03D35044F0BD}" presName="child" presStyleLbl="alignAccFollowNode1" presStyleIdx="6" presStyleCnt="11">
        <dgm:presLayoutVars>
          <dgm:chMax val="0"/>
          <dgm:bulletEnabled val="1"/>
        </dgm:presLayoutVars>
      </dgm:prSet>
      <dgm:spPr/>
    </dgm:pt>
    <dgm:pt modelId="{31C0B1F3-4980-45B7-8306-F03011A92360}" type="pres">
      <dgm:prSet presAssocID="{DA74C434-FCB7-4D25-BEAE-EBA3705DF5BE}" presName="sibTrans" presStyleLbl="sibTrans2D1" presStyleIdx="7" presStyleCnt="11"/>
      <dgm:spPr/>
    </dgm:pt>
    <dgm:pt modelId="{F2321C4A-A23C-498D-857E-1EA0232993F4}" type="pres">
      <dgm:prSet presAssocID="{88665A38-476B-4A6C-AF3B-7370F954AC27}" presName="child" presStyleLbl="alignAccFollowNode1" presStyleIdx="7" presStyleCnt="11">
        <dgm:presLayoutVars>
          <dgm:chMax val="0"/>
          <dgm:bulletEnabled val="1"/>
        </dgm:presLayoutVars>
      </dgm:prSet>
      <dgm:spPr/>
    </dgm:pt>
    <dgm:pt modelId="{D1CFF2FE-63D4-4084-8DDD-8B79952264B1}" type="pres">
      <dgm:prSet presAssocID="{D91540FF-08E9-4E4E-9C13-9501BF077CD5}" presName="sibTrans" presStyleLbl="sibTrans2D1" presStyleIdx="8" presStyleCnt="11"/>
      <dgm:spPr/>
    </dgm:pt>
    <dgm:pt modelId="{A577F007-B54A-459F-9B00-46D4897B40F1}" type="pres">
      <dgm:prSet presAssocID="{D1D352FD-D63B-4F37-90C4-573AA4FE39CB}" presName="child" presStyleLbl="alignAccFollowNode1" presStyleIdx="8" presStyleCnt="11">
        <dgm:presLayoutVars>
          <dgm:chMax val="0"/>
          <dgm:bulletEnabled val="1"/>
        </dgm:presLayoutVars>
      </dgm:prSet>
      <dgm:spPr/>
    </dgm:pt>
    <dgm:pt modelId="{B9A55942-ECDA-4EFD-B06D-A9E39BCA6394}" type="pres">
      <dgm:prSet presAssocID="{05885023-508C-442D-9AD6-4D1DAB44891A}" presName="sibTrans" presStyleLbl="sibTrans2D1" presStyleIdx="9" presStyleCnt="11"/>
      <dgm:spPr/>
    </dgm:pt>
    <dgm:pt modelId="{1A65FA1E-8B84-4EE0-BC91-488908DF611C}" type="pres">
      <dgm:prSet presAssocID="{205C2171-0750-4D48-9CC0-512CD63CF74A}" presName="child" presStyleLbl="alignAccFollowNode1" presStyleIdx="9" presStyleCnt="11">
        <dgm:presLayoutVars>
          <dgm:chMax val="0"/>
          <dgm:bulletEnabled val="1"/>
        </dgm:presLayoutVars>
      </dgm:prSet>
      <dgm:spPr/>
    </dgm:pt>
    <dgm:pt modelId="{377A7ACB-DB68-4B25-B31A-E65C97E4EAB0}" type="pres">
      <dgm:prSet presAssocID="{FDA2E5BB-C2FF-4149-A401-DA687497E839}" presName="hSp" presStyleCnt="0"/>
      <dgm:spPr/>
    </dgm:pt>
    <dgm:pt modelId="{70F9168D-4863-4A96-912A-D49958428B02}" type="pres">
      <dgm:prSet presAssocID="{7096AB83-2452-4C32-A5F7-234545029573}" presName="vertFlow" presStyleCnt="0"/>
      <dgm:spPr/>
    </dgm:pt>
    <dgm:pt modelId="{A2A5DF5C-7B3D-4E3C-872B-E5E0F6F3C1C4}" type="pres">
      <dgm:prSet presAssocID="{7096AB83-2452-4C32-A5F7-234545029573}" presName="header" presStyleLbl="node1" presStyleIdx="3" presStyleCnt="4"/>
      <dgm:spPr/>
    </dgm:pt>
    <dgm:pt modelId="{61FD2E95-C2D7-4E26-8D36-7E1F318D7D2B}" type="pres">
      <dgm:prSet presAssocID="{8EA79034-30D2-40A3-8C54-86271C38E2D3}" presName="parTrans" presStyleLbl="sibTrans2D1" presStyleIdx="10" presStyleCnt="11"/>
      <dgm:spPr/>
    </dgm:pt>
    <dgm:pt modelId="{64C56F7D-278F-4B9D-8E71-4D4112A6CDA1}" type="pres">
      <dgm:prSet presAssocID="{CF0B0BDA-8C25-4EA6-B92D-6D5A23BF1F13}" presName="child" presStyleLbl="alignAccFollowNode1" presStyleIdx="10" presStyleCnt="11" custScaleY="190348">
        <dgm:presLayoutVars>
          <dgm:chMax val="0"/>
          <dgm:bulletEnabled val="1"/>
        </dgm:presLayoutVars>
      </dgm:prSet>
      <dgm:spPr/>
    </dgm:pt>
  </dgm:ptLst>
  <dgm:cxnLst>
    <dgm:cxn modelId="{B8DA3206-8EA3-468E-930B-4448A545A508}" srcId="{E3EA6E0D-A923-422A-B5BD-A6F25151CAEE}" destId="{FDA2E5BB-C2FF-4149-A401-DA687497E839}" srcOrd="2" destOrd="0" parTransId="{ECA28A5C-6B7B-4658-B364-B50223AB4711}" sibTransId="{018F660B-8F6F-4B76-B207-767D572BDB0C}"/>
    <dgm:cxn modelId="{D5A0170D-C233-4A5D-9403-4B9CFF911DC4}" type="presOf" srcId="{8EA79034-30D2-40A3-8C54-86271C38E2D3}" destId="{61FD2E95-C2D7-4E26-8D36-7E1F318D7D2B}" srcOrd="0" destOrd="0" presId="urn:microsoft.com/office/officeart/2005/8/layout/lProcess1"/>
    <dgm:cxn modelId="{8ED48D1A-06BD-4B5E-B36C-076BDB694DA2}" srcId="{E3EA6E0D-A923-422A-B5BD-A6F25151CAEE}" destId="{490C6AA2-C894-4E41-A067-FA0B9BEFFA48}" srcOrd="0" destOrd="0" parTransId="{6D53DCEF-66DA-49F5-B977-D08ECA6DD746}" sibTransId="{C101AD24-04CF-43DA-AAA6-998844812107}"/>
    <dgm:cxn modelId="{6AED7521-5EE9-45E9-A25E-360C064DDB60}" type="presOf" srcId="{F5AFE207-E5C3-490E-BE26-03D35044F0BD}" destId="{61280073-C387-419E-BF6E-1F46AE4767D8}" srcOrd="0" destOrd="0" presId="urn:microsoft.com/office/officeart/2005/8/layout/lProcess1"/>
    <dgm:cxn modelId="{3D7CBB21-A960-4E08-8A86-AFC7B58A3526}" type="presOf" srcId="{CF0B0BDA-8C25-4EA6-B92D-6D5A23BF1F13}" destId="{64C56F7D-278F-4B9D-8E71-4D4112A6CDA1}" srcOrd="0" destOrd="0" presId="urn:microsoft.com/office/officeart/2005/8/layout/lProcess1"/>
    <dgm:cxn modelId="{C4650029-C5E8-4ABB-BB75-7D59448ABD9D}" type="presOf" srcId="{8C45F02F-5A8F-4872-A505-2C50B0D95269}" destId="{86A9F9D3-7B12-4BF5-9E71-DF5706037F4E}" srcOrd="0" destOrd="0" presId="urn:microsoft.com/office/officeart/2005/8/layout/lProcess1"/>
    <dgm:cxn modelId="{9B68CB29-5D76-4A39-89A5-C769B0F1E1C9}" type="presOf" srcId="{88665A38-476B-4A6C-AF3B-7370F954AC27}" destId="{F2321C4A-A23C-498D-857E-1EA0232993F4}" srcOrd="0" destOrd="0" presId="urn:microsoft.com/office/officeart/2005/8/layout/lProcess1"/>
    <dgm:cxn modelId="{83733D2C-6E92-4D79-8983-3F8E3656F7E7}" srcId="{490C6AA2-C894-4E41-A067-FA0B9BEFFA48}" destId="{B6C6370E-6507-4D7D-8F9B-3725DCAA9C8A}" srcOrd="2" destOrd="0" parTransId="{2E6EEA2E-477D-4645-8CF3-AF021594A360}" sibTransId="{2055714E-5CB2-450E-A69E-8EBE855F37C4}"/>
    <dgm:cxn modelId="{574A2A2D-78F7-4103-A9F2-6C737E4D0CB2}" srcId="{490C6AA2-C894-4E41-A067-FA0B9BEFFA48}" destId="{51F87E55-5D97-4C94-A359-EB8E3A6CBAF2}" srcOrd="1" destOrd="0" parTransId="{76C686CB-D23A-4A27-AEBC-EB4926A47FD8}" sibTransId="{8A1FC972-B0E4-4581-A1E2-9D932D802AF2}"/>
    <dgm:cxn modelId="{F138192E-3594-4F00-A119-B1D5773352CB}" type="presOf" srcId="{205C2171-0750-4D48-9CC0-512CD63CF74A}" destId="{1A65FA1E-8B84-4EE0-BC91-488908DF611C}" srcOrd="0" destOrd="0" presId="urn:microsoft.com/office/officeart/2005/8/layout/lProcess1"/>
    <dgm:cxn modelId="{72FDB432-3B94-4F85-8DE6-B50172BA9EF2}" srcId="{FDA2E5BB-C2FF-4149-A401-DA687497E839}" destId="{D1D352FD-D63B-4F37-90C4-573AA4FE39CB}" srcOrd="2" destOrd="0" parTransId="{F73DF521-D91D-45C0-AB87-9AED470693BD}" sibTransId="{05885023-508C-442D-9AD6-4D1DAB44891A}"/>
    <dgm:cxn modelId="{2C30DB35-F2A9-4481-BCBF-541F801BA3F4}" type="presOf" srcId="{A5E8056B-9893-464A-B35D-A454E82B747E}" destId="{C30F6B0F-0116-4104-A756-B28010B3FC8F}" srcOrd="0" destOrd="0" presId="urn:microsoft.com/office/officeart/2005/8/layout/lProcess1"/>
    <dgm:cxn modelId="{32663436-9ED4-450C-9C52-8DBF89821DCE}" type="presOf" srcId="{B1C2AE1E-0634-4BD1-A473-BB0D4DA70FDC}" destId="{38BA938C-B982-4CF6-B87F-00C2F8347FBF}" srcOrd="0" destOrd="0" presId="urn:microsoft.com/office/officeart/2005/8/layout/lProcess1"/>
    <dgm:cxn modelId="{E07B6938-58EF-4474-AE50-0E21BAF6C58B}" type="presOf" srcId="{2055714E-5CB2-450E-A69E-8EBE855F37C4}" destId="{D44819CC-8725-4461-A26C-2E27EBE0D1EC}" srcOrd="0" destOrd="0" presId="urn:microsoft.com/office/officeart/2005/8/layout/lProcess1"/>
    <dgm:cxn modelId="{BED0E140-6C34-445E-9CFB-98B0D4EE0288}" type="presOf" srcId="{D503F841-D0F4-4403-9870-E40204F9592B}" destId="{5BAC62C4-B504-4EC3-9312-B26FD8FD08C6}" srcOrd="0" destOrd="0" presId="urn:microsoft.com/office/officeart/2005/8/layout/lProcess1"/>
    <dgm:cxn modelId="{F71ABB49-4AE8-40D9-8454-EE169DD4242A}" type="presOf" srcId="{B6C6370E-6507-4D7D-8F9B-3725DCAA9C8A}" destId="{27F9B2E3-F353-4124-A223-AB5FC21C028A}" srcOrd="0" destOrd="0" presId="urn:microsoft.com/office/officeart/2005/8/layout/lProcess1"/>
    <dgm:cxn modelId="{26D52E4B-53DC-4EE2-9A2A-0AD169DA69ED}" srcId="{E3EA6E0D-A923-422A-B5BD-A6F25151CAEE}" destId="{3698DBBC-DEFF-4D6C-AB47-10F80FC37DDE}" srcOrd="1" destOrd="0" parTransId="{9B28214E-CA2C-4C98-BF17-CDFECB333E76}" sibTransId="{29078D84-2999-4312-B907-4CB2A47CA611}"/>
    <dgm:cxn modelId="{08BD8250-9190-4185-80BA-3CA0400958F4}" type="presOf" srcId="{EA24AFD2-9DAF-40DC-84F0-221A70E37446}" destId="{12CF0014-1616-410B-B555-2957B023A28F}" srcOrd="0" destOrd="0" presId="urn:microsoft.com/office/officeart/2005/8/layout/lProcess1"/>
    <dgm:cxn modelId="{07A6DE75-9CCE-48E6-B649-CEEF92735797}" srcId="{FDA2E5BB-C2FF-4149-A401-DA687497E839}" destId="{205C2171-0750-4D48-9CC0-512CD63CF74A}" srcOrd="3" destOrd="0" parTransId="{8065A8EF-8125-4D6D-A7AD-2CDC1D98CEE9}" sibTransId="{6CAF014E-B9D9-46EE-A37B-C306BB5F7A97}"/>
    <dgm:cxn modelId="{7378F256-DFE4-4370-AE60-7AF051FC9D07}" type="presOf" srcId="{490C6AA2-C894-4E41-A067-FA0B9BEFFA48}" destId="{89CC9B55-D2C6-43B1-96F3-499877AFF88C}" srcOrd="0" destOrd="0" presId="urn:microsoft.com/office/officeart/2005/8/layout/lProcess1"/>
    <dgm:cxn modelId="{F0E4B580-F47F-42C3-8EE8-D7D918EB0DE9}" type="presOf" srcId="{080B7341-810E-48E5-AF1D-BBB4622303E5}" destId="{12F67EF1-AAAD-4B32-BDA6-C93AFE148997}" srcOrd="0" destOrd="0" presId="urn:microsoft.com/office/officeart/2005/8/layout/lProcess1"/>
    <dgm:cxn modelId="{DC4D3C83-E8AB-41A0-877C-C1C20601F92D}" type="presOf" srcId="{2817A7C4-38F8-42B6-AEC2-12E63CB6A40A}" destId="{5ACA8131-FAB7-4E02-8AC9-931EA8BE432B}" srcOrd="0" destOrd="0" presId="urn:microsoft.com/office/officeart/2005/8/layout/lProcess1"/>
    <dgm:cxn modelId="{D3030E86-F72F-4E62-A3A5-2D93C989EB91}" srcId="{3698DBBC-DEFF-4D6C-AB47-10F80FC37DDE}" destId="{EA24AFD2-9DAF-40DC-84F0-221A70E37446}" srcOrd="0" destOrd="0" parTransId="{131F4531-B576-4FF8-B8A4-992C58C17699}" sibTransId="{A5E8056B-9893-464A-B35D-A454E82B747E}"/>
    <dgm:cxn modelId="{9F5D5A8D-98C3-40D3-B44D-D708A38D77E2}" type="presOf" srcId="{131F4531-B576-4FF8-B8A4-992C58C17699}" destId="{487B7FC5-8C21-4F1C-AB1C-1D5312F79BB3}" srcOrd="0" destOrd="0" presId="urn:microsoft.com/office/officeart/2005/8/layout/lProcess1"/>
    <dgm:cxn modelId="{77662498-BB72-4B18-AAB8-385ED65DB069}" srcId="{E3EA6E0D-A923-422A-B5BD-A6F25151CAEE}" destId="{7096AB83-2452-4C32-A5F7-234545029573}" srcOrd="3" destOrd="0" parTransId="{873E2B10-0C58-4D24-B722-9B1AD254A18A}" sibTransId="{C651EA47-6BD0-4310-8013-7008190FA8F2}"/>
    <dgm:cxn modelId="{00A7359F-69B9-4CDD-AF4D-0DE9675FCB7E}" type="presOf" srcId="{05885023-508C-442D-9AD6-4D1DAB44891A}" destId="{B9A55942-ECDA-4EFD-B06D-A9E39BCA6394}" srcOrd="0" destOrd="0" presId="urn:microsoft.com/office/officeart/2005/8/layout/lProcess1"/>
    <dgm:cxn modelId="{206F34A5-6592-430B-9473-69DB9190EB75}" type="presOf" srcId="{DA74C434-FCB7-4D25-BEAE-EBA3705DF5BE}" destId="{31C0B1F3-4980-45B7-8306-F03011A92360}" srcOrd="0" destOrd="0" presId="urn:microsoft.com/office/officeart/2005/8/layout/lProcess1"/>
    <dgm:cxn modelId="{E95F2FB0-F8CF-4F93-8839-783A9943B29E}" type="presOf" srcId="{D91540FF-08E9-4E4E-9C13-9501BF077CD5}" destId="{D1CFF2FE-63D4-4084-8DDD-8B79952264B1}" srcOrd="0" destOrd="0" presId="urn:microsoft.com/office/officeart/2005/8/layout/lProcess1"/>
    <dgm:cxn modelId="{EB5067B1-9687-436C-A831-1667F95CB07E}" type="presOf" srcId="{FDA2E5BB-C2FF-4149-A401-DA687497E839}" destId="{E912EDAE-C943-4D33-8694-F49EA5A8B9A0}" srcOrd="0" destOrd="0" presId="urn:microsoft.com/office/officeart/2005/8/layout/lProcess1"/>
    <dgm:cxn modelId="{AAEDBAB4-B44C-418A-B582-913CEDBB8ECC}" type="presOf" srcId="{D1D352FD-D63B-4F37-90C4-573AA4FE39CB}" destId="{A577F007-B54A-459F-9B00-46D4897B40F1}" srcOrd="0" destOrd="0" presId="urn:microsoft.com/office/officeart/2005/8/layout/lProcess1"/>
    <dgm:cxn modelId="{C68BBFB7-5BAD-4F8C-94D5-EB051E456D09}" srcId="{3698DBBC-DEFF-4D6C-AB47-10F80FC37DDE}" destId="{2817A7C4-38F8-42B6-AEC2-12E63CB6A40A}" srcOrd="1" destOrd="0" parTransId="{56B269D6-E69A-4DA8-9443-67EEEDB05BFC}" sibTransId="{0CFB4843-3762-4421-B7F5-18449AFA396E}"/>
    <dgm:cxn modelId="{D27098B9-6706-4F50-8839-64126A982390}" srcId="{FDA2E5BB-C2FF-4149-A401-DA687497E839}" destId="{88665A38-476B-4A6C-AF3B-7370F954AC27}" srcOrd="1" destOrd="0" parTransId="{40A5710D-E0BA-4E71-9A37-73078BD42EDF}" sibTransId="{D91540FF-08E9-4E4E-9C13-9501BF077CD5}"/>
    <dgm:cxn modelId="{180B09BD-B9BA-4783-9D47-A6D84E1E88E6}" type="presOf" srcId="{E3EA6E0D-A923-422A-B5BD-A6F25151CAEE}" destId="{D2432E9F-B243-4D3D-A28E-DC9300755568}" srcOrd="0" destOrd="0" presId="urn:microsoft.com/office/officeart/2005/8/layout/lProcess1"/>
    <dgm:cxn modelId="{365156CE-0349-4F6B-BF4D-2D539E23D909}" srcId="{7096AB83-2452-4C32-A5F7-234545029573}" destId="{CF0B0BDA-8C25-4EA6-B92D-6D5A23BF1F13}" srcOrd="0" destOrd="0" parTransId="{8EA79034-30D2-40A3-8C54-86271C38E2D3}" sibTransId="{1753B9D6-09EE-4B52-A9BE-7F1D3200597A}"/>
    <dgm:cxn modelId="{41057FD3-1C45-465C-92F1-DA5028CFD866}" type="presOf" srcId="{E617C191-CEDF-43AB-B4D8-37F831F7C7B9}" destId="{E308345A-C45F-40D4-9FA9-724DBF1CD3F2}" srcOrd="0" destOrd="0" presId="urn:microsoft.com/office/officeart/2005/8/layout/lProcess1"/>
    <dgm:cxn modelId="{8950D0D5-DF04-48B8-BC17-B3460C192E4D}" srcId="{490C6AA2-C894-4E41-A067-FA0B9BEFFA48}" destId="{8C45F02F-5A8F-4872-A505-2C50B0D95269}" srcOrd="3" destOrd="0" parTransId="{0E612A06-E172-420D-807F-D575485F6F0B}" sibTransId="{8A863329-FC6C-406A-AD7D-FC56713CFB51}"/>
    <dgm:cxn modelId="{DD4FF1DE-76B8-4FDA-BCBC-0574FC980E3A}" type="presOf" srcId="{51F87E55-5D97-4C94-A359-EB8E3A6CBAF2}" destId="{2B3DDFAC-3D26-4B4B-AD1A-62E55B004FB9}" srcOrd="0" destOrd="0" presId="urn:microsoft.com/office/officeart/2005/8/layout/lProcess1"/>
    <dgm:cxn modelId="{5226C8E3-C185-42EA-A0B7-645701F035D4}" type="presOf" srcId="{7096AB83-2452-4C32-A5F7-234545029573}" destId="{A2A5DF5C-7B3D-4E3C-872B-E5E0F6F3C1C4}" srcOrd="0" destOrd="0" presId="urn:microsoft.com/office/officeart/2005/8/layout/lProcess1"/>
    <dgm:cxn modelId="{33CC21E5-4356-4206-B5B5-389F9B6EE8AC}" type="presOf" srcId="{8A1FC972-B0E4-4581-A1E2-9D932D802AF2}" destId="{B619B750-EFBC-4882-A285-C3696D32D536}" srcOrd="0" destOrd="0" presId="urn:microsoft.com/office/officeart/2005/8/layout/lProcess1"/>
    <dgm:cxn modelId="{7A40D7E9-F695-4CDF-B759-39BF68F01273}" type="presOf" srcId="{3698DBBC-DEFF-4D6C-AB47-10F80FC37DDE}" destId="{01C8BDDA-91C2-49AC-98E9-794EA67A9BFB}" srcOrd="0" destOrd="0" presId="urn:microsoft.com/office/officeart/2005/8/layout/lProcess1"/>
    <dgm:cxn modelId="{6C3609EB-6474-425A-9755-145D52B02DB0}" srcId="{490C6AA2-C894-4E41-A067-FA0B9BEFFA48}" destId="{D503F841-D0F4-4403-9870-E40204F9592B}" srcOrd="0" destOrd="0" parTransId="{B1C2AE1E-0634-4BD1-A473-BB0D4DA70FDC}" sibTransId="{E617C191-CEDF-43AB-B4D8-37F831F7C7B9}"/>
    <dgm:cxn modelId="{37097DF4-7EBB-4353-9FD8-D72EF5ECDC47}" srcId="{FDA2E5BB-C2FF-4149-A401-DA687497E839}" destId="{F5AFE207-E5C3-490E-BE26-03D35044F0BD}" srcOrd="0" destOrd="0" parTransId="{080B7341-810E-48E5-AF1D-BBB4622303E5}" sibTransId="{DA74C434-FCB7-4D25-BEAE-EBA3705DF5BE}"/>
    <dgm:cxn modelId="{516F97E9-C1B2-45F3-B18E-F76AF583EDF8}" type="presParOf" srcId="{D2432E9F-B243-4D3D-A28E-DC9300755568}" destId="{4E5F7DF7-4ADF-490F-A3E3-66D42CFE6758}" srcOrd="0" destOrd="0" presId="urn:microsoft.com/office/officeart/2005/8/layout/lProcess1"/>
    <dgm:cxn modelId="{8868F4D1-81B8-4A36-AADF-87DC5C98F454}" type="presParOf" srcId="{4E5F7DF7-4ADF-490F-A3E3-66D42CFE6758}" destId="{89CC9B55-D2C6-43B1-96F3-499877AFF88C}" srcOrd="0" destOrd="0" presId="urn:microsoft.com/office/officeart/2005/8/layout/lProcess1"/>
    <dgm:cxn modelId="{78740570-07A0-48B6-BF0D-C43AAAEB23B0}" type="presParOf" srcId="{4E5F7DF7-4ADF-490F-A3E3-66D42CFE6758}" destId="{38BA938C-B982-4CF6-B87F-00C2F8347FBF}" srcOrd="1" destOrd="0" presId="urn:microsoft.com/office/officeart/2005/8/layout/lProcess1"/>
    <dgm:cxn modelId="{FA13FE51-F539-435E-9DD8-98BCDDA3845C}" type="presParOf" srcId="{4E5F7DF7-4ADF-490F-A3E3-66D42CFE6758}" destId="{5BAC62C4-B504-4EC3-9312-B26FD8FD08C6}" srcOrd="2" destOrd="0" presId="urn:microsoft.com/office/officeart/2005/8/layout/lProcess1"/>
    <dgm:cxn modelId="{C4F99D82-2742-4280-80E5-71219BB9FD92}" type="presParOf" srcId="{4E5F7DF7-4ADF-490F-A3E3-66D42CFE6758}" destId="{E308345A-C45F-40D4-9FA9-724DBF1CD3F2}" srcOrd="3" destOrd="0" presId="urn:microsoft.com/office/officeart/2005/8/layout/lProcess1"/>
    <dgm:cxn modelId="{46173D0D-F230-428F-8A62-10332DAA1BDB}" type="presParOf" srcId="{4E5F7DF7-4ADF-490F-A3E3-66D42CFE6758}" destId="{2B3DDFAC-3D26-4B4B-AD1A-62E55B004FB9}" srcOrd="4" destOrd="0" presId="urn:microsoft.com/office/officeart/2005/8/layout/lProcess1"/>
    <dgm:cxn modelId="{74837E7F-46BE-4A98-AE1D-2A8E61C893FE}" type="presParOf" srcId="{4E5F7DF7-4ADF-490F-A3E3-66D42CFE6758}" destId="{B619B750-EFBC-4882-A285-C3696D32D536}" srcOrd="5" destOrd="0" presId="urn:microsoft.com/office/officeart/2005/8/layout/lProcess1"/>
    <dgm:cxn modelId="{4DFB17E1-3D6B-4EA5-952E-6FA66FC03FBD}" type="presParOf" srcId="{4E5F7DF7-4ADF-490F-A3E3-66D42CFE6758}" destId="{27F9B2E3-F353-4124-A223-AB5FC21C028A}" srcOrd="6" destOrd="0" presId="urn:microsoft.com/office/officeart/2005/8/layout/lProcess1"/>
    <dgm:cxn modelId="{683B4BD5-3611-4DB3-97D9-0B1652E2E3D0}" type="presParOf" srcId="{4E5F7DF7-4ADF-490F-A3E3-66D42CFE6758}" destId="{D44819CC-8725-4461-A26C-2E27EBE0D1EC}" srcOrd="7" destOrd="0" presId="urn:microsoft.com/office/officeart/2005/8/layout/lProcess1"/>
    <dgm:cxn modelId="{0BEB06CF-D61E-4368-8D08-00C57E40BD48}" type="presParOf" srcId="{4E5F7DF7-4ADF-490F-A3E3-66D42CFE6758}" destId="{86A9F9D3-7B12-4BF5-9E71-DF5706037F4E}" srcOrd="8" destOrd="0" presId="urn:microsoft.com/office/officeart/2005/8/layout/lProcess1"/>
    <dgm:cxn modelId="{C87B9B53-CBF9-4E64-B98E-33A41B48C44C}" type="presParOf" srcId="{D2432E9F-B243-4D3D-A28E-DC9300755568}" destId="{E09008D3-DE5F-48C1-88BB-057F426D1319}" srcOrd="1" destOrd="0" presId="urn:microsoft.com/office/officeart/2005/8/layout/lProcess1"/>
    <dgm:cxn modelId="{6FD32DDE-8C35-48C6-B9A8-9F85C1EDA2EB}" type="presParOf" srcId="{D2432E9F-B243-4D3D-A28E-DC9300755568}" destId="{B85A0D9D-9752-4018-835C-AAF858594D32}" srcOrd="2" destOrd="0" presId="urn:microsoft.com/office/officeart/2005/8/layout/lProcess1"/>
    <dgm:cxn modelId="{C962BA59-62AC-4925-AC85-E9B7F78D3E2A}" type="presParOf" srcId="{B85A0D9D-9752-4018-835C-AAF858594D32}" destId="{01C8BDDA-91C2-49AC-98E9-794EA67A9BFB}" srcOrd="0" destOrd="0" presId="urn:microsoft.com/office/officeart/2005/8/layout/lProcess1"/>
    <dgm:cxn modelId="{277E099D-BD55-4D47-8E98-D0254E2FDBCA}" type="presParOf" srcId="{B85A0D9D-9752-4018-835C-AAF858594D32}" destId="{487B7FC5-8C21-4F1C-AB1C-1D5312F79BB3}" srcOrd="1" destOrd="0" presId="urn:microsoft.com/office/officeart/2005/8/layout/lProcess1"/>
    <dgm:cxn modelId="{E2FEBA7D-DBE0-4770-8036-B5091FEF4E69}" type="presParOf" srcId="{B85A0D9D-9752-4018-835C-AAF858594D32}" destId="{12CF0014-1616-410B-B555-2957B023A28F}" srcOrd="2" destOrd="0" presId="urn:microsoft.com/office/officeart/2005/8/layout/lProcess1"/>
    <dgm:cxn modelId="{A1D03BD4-DD60-4964-A8B7-CD1CE4E5AAD0}" type="presParOf" srcId="{B85A0D9D-9752-4018-835C-AAF858594D32}" destId="{C30F6B0F-0116-4104-A756-B28010B3FC8F}" srcOrd="3" destOrd="0" presId="urn:microsoft.com/office/officeart/2005/8/layout/lProcess1"/>
    <dgm:cxn modelId="{04DABF54-7AA6-4EC0-8681-9C9FFA1F0F41}" type="presParOf" srcId="{B85A0D9D-9752-4018-835C-AAF858594D32}" destId="{5ACA8131-FAB7-4E02-8AC9-931EA8BE432B}" srcOrd="4" destOrd="0" presId="urn:microsoft.com/office/officeart/2005/8/layout/lProcess1"/>
    <dgm:cxn modelId="{6188C9CC-9C77-4782-A6A5-835D70B5B71A}" type="presParOf" srcId="{D2432E9F-B243-4D3D-A28E-DC9300755568}" destId="{D974AF56-2C05-4056-9DF4-63AC0EF94E1E}" srcOrd="3" destOrd="0" presId="urn:microsoft.com/office/officeart/2005/8/layout/lProcess1"/>
    <dgm:cxn modelId="{3503A763-88E6-4194-84F1-FC0200370676}" type="presParOf" srcId="{D2432E9F-B243-4D3D-A28E-DC9300755568}" destId="{73065BA3-7EE5-4836-B8BE-C53D7532045B}" srcOrd="4" destOrd="0" presId="urn:microsoft.com/office/officeart/2005/8/layout/lProcess1"/>
    <dgm:cxn modelId="{1F45E66A-8D91-4DE3-AE4B-6F832FAD19DA}" type="presParOf" srcId="{73065BA3-7EE5-4836-B8BE-C53D7532045B}" destId="{E912EDAE-C943-4D33-8694-F49EA5A8B9A0}" srcOrd="0" destOrd="0" presId="urn:microsoft.com/office/officeart/2005/8/layout/lProcess1"/>
    <dgm:cxn modelId="{020DFDB9-DF9E-4544-A165-0EF0034ABB97}" type="presParOf" srcId="{73065BA3-7EE5-4836-B8BE-C53D7532045B}" destId="{12F67EF1-AAAD-4B32-BDA6-C93AFE148997}" srcOrd="1" destOrd="0" presId="urn:microsoft.com/office/officeart/2005/8/layout/lProcess1"/>
    <dgm:cxn modelId="{ECFAACAA-A725-48F0-801C-78DB916BD58A}" type="presParOf" srcId="{73065BA3-7EE5-4836-B8BE-C53D7532045B}" destId="{61280073-C387-419E-BF6E-1F46AE4767D8}" srcOrd="2" destOrd="0" presId="urn:microsoft.com/office/officeart/2005/8/layout/lProcess1"/>
    <dgm:cxn modelId="{10746DEB-ABDB-45B5-B4B5-D46D96AEE8AA}" type="presParOf" srcId="{73065BA3-7EE5-4836-B8BE-C53D7532045B}" destId="{31C0B1F3-4980-45B7-8306-F03011A92360}" srcOrd="3" destOrd="0" presId="urn:microsoft.com/office/officeart/2005/8/layout/lProcess1"/>
    <dgm:cxn modelId="{EE7A9F35-72B4-4FD0-B81B-4E1A2ABD42FA}" type="presParOf" srcId="{73065BA3-7EE5-4836-B8BE-C53D7532045B}" destId="{F2321C4A-A23C-498D-857E-1EA0232993F4}" srcOrd="4" destOrd="0" presId="urn:microsoft.com/office/officeart/2005/8/layout/lProcess1"/>
    <dgm:cxn modelId="{1B61F966-37AC-4903-8E5D-A28742E0FDAF}" type="presParOf" srcId="{73065BA3-7EE5-4836-B8BE-C53D7532045B}" destId="{D1CFF2FE-63D4-4084-8DDD-8B79952264B1}" srcOrd="5" destOrd="0" presId="urn:microsoft.com/office/officeart/2005/8/layout/lProcess1"/>
    <dgm:cxn modelId="{29AC20E7-EEBB-43DD-A72E-E51693563600}" type="presParOf" srcId="{73065BA3-7EE5-4836-B8BE-C53D7532045B}" destId="{A577F007-B54A-459F-9B00-46D4897B40F1}" srcOrd="6" destOrd="0" presId="urn:microsoft.com/office/officeart/2005/8/layout/lProcess1"/>
    <dgm:cxn modelId="{4A9B6900-F07A-4797-ACF9-4E323B510C5E}" type="presParOf" srcId="{73065BA3-7EE5-4836-B8BE-C53D7532045B}" destId="{B9A55942-ECDA-4EFD-B06D-A9E39BCA6394}" srcOrd="7" destOrd="0" presId="urn:microsoft.com/office/officeart/2005/8/layout/lProcess1"/>
    <dgm:cxn modelId="{E4C23EB7-F8FC-46DC-800A-4B1B4179BDC5}" type="presParOf" srcId="{73065BA3-7EE5-4836-B8BE-C53D7532045B}" destId="{1A65FA1E-8B84-4EE0-BC91-488908DF611C}" srcOrd="8" destOrd="0" presId="urn:microsoft.com/office/officeart/2005/8/layout/lProcess1"/>
    <dgm:cxn modelId="{2E43AC90-FE9A-4442-997F-2020FF80984C}" type="presParOf" srcId="{D2432E9F-B243-4D3D-A28E-DC9300755568}" destId="{377A7ACB-DB68-4B25-B31A-E65C97E4EAB0}" srcOrd="5" destOrd="0" presId="urn:microsoft.com/office/officeart/2005/8/layout/lProcess1"/>
    <dgm:cxn modelId="{483F042D-60F4-4054-B576-C5ED53A73E99}" type="presParOf" srcId="{D2432E9F-B243-4D3D-A28E-DC9300755568}" destId="{70F9168D-4863-4A96-912A-D49958428B02}" srcOrd="6" destOrd="0" presId="urn:microsoft.com/office/officeart/2005/8/layout/lProcess1"/>
    <dgm:cxn modelId="{8CD9F42F-4214-43CC-BCA2-0D31121E70FA}" type="presParOf" srcId="{70F9168D-4863-4A96-912A-D49958428B02}" destId="{A2A5DF5C-7B3D-4E3C-872B-E5E0F6F3C1C4}" srcOrd="0" destOrd="0" presId="urn:microsoft.com/office/officeart/2005/8/layout/lProcess1"/>
    <dgm:cxn modelId="{DB9D44A4-C871-427D-934E-6568E33A36D4}" type="presParOf" srcId="{70F9168D-4863-4A96-912A-D49958428B02}" destId="{61FD2E95-C2D7-4E26-8D36-7E1F318D7D2B}" srcOrd="1" destOrd="0" presId="urn:microsoft.com/office/officeart/2005/8/layout/lProcess1"/>
    <dgm:cxn modelId="{4D0BFF2A-45BA-469D-B29F-DFCF79EAB3A6}" type="presParOf" srcId="{70F9168D-4863-4A96-912A-D49958428B02}" destId="{64C56F7D-278F-4B9D-8E71-4D4112A6CDA1}" srcOrd="2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CC9B55-D2C6-43B1-96F3-499877AFF88C}">
      <dsp:nvSpPr>
        <dsp:cNvPr id="0" name=""/>
        <dsp:cNvSpPr/>
      </dsp:nvSpPr>
      <dsp:spPr>
        <a:xfrm>
          <a:off x="8191" y="275358"/>
          <a:ext cx="2375388" cy="5938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300" kern="1200" dirty="0"/>
            <a:t>Klasse 7</a:t>
          </a:r>
        </a:p>
      </dsp:txBody>
      <dsp:txXfrm>
        <a:off x="25584" y="292751"/>
        <a:ext cx="2340602" cy="559061"/>
      </dsp:txXfrm>
    </dsp:sp>
    <dsp:sp modelId="{38BA938C-B982-4CF6-B87F-00C2F8347FBF}">
      <dsp:nvSpPr>
        <dsp:cNvPr id="0" name=""/>
        <dsp:cNvSpPr/>
      </dsp:nvSpPr>
      <dsp:spPr>
        <a:xfrm rot="5400000">
          <a:off x="1143923" y="921166"/>
          <a:ext cx="103923" cy="103923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AC62C4-B504-4EC3-9312-B26FD8FD08C6}">
      <dsp:nvSpPr>
        <dsp:cNvPr id="0" name=""/>
        <dsp:cNvSpPr/>
      </dsp:nvSpPr>
      <dsp:spPr>
        <a:xfrm>
          <a:off x="8191" y="1077051"/>
          <a:ext cx="2375388" cy="593847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b="1" kern="1200" dirty="0"/>
            <a:t>Neue Fremdsprache</a:t>
          </a:r>
        </a:p>
      </dsp:txBody>
      <dsp:txXfrm>
        <a:off x="25584" y="1094444"/>
        <a:ext cx="2340602" cy="559061"/>
      </dsp:txXfrm>
    </dsp:sp>
    <dsp:sp modelId="{E308345A-C45F-40D4-9FA9-724DBF1CD3F2}">
      <dsp:nvSpPr>
        <dsp:cNvPr id="0" name=""/>
        <dsp:cNvSpPr/>
      </dsp:nvSpPr>
      <dsp:spPr>
        <a:xfrm rot="5400000">
          <a:off x="1143923" y="1722860"/>
          <a:ext cx="103923" cy="103923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3DDFAC-3D26-4B4B-AD1A-62E55B004FB9}">
      <dsp:nvSpPr>
        <dsp:cNvPr id="0" name=""/>
        <dsp:cNvSpPr/>
      </dsp:nvSpPr>
      <dsp:spPr>
        <a:xfrm>
          <a:off x="8191" y="1878745"/>
          <a:ext cx="2375388" cy="593847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b="1" kern="1200" dirty="0"/>
            <a:t>Neue Klasse</a:t>
          </a:r>
        </a:p>
      </dsp:txBody>
      <dsp:txXfrm>
        <a:off x="25584" y="1896138"/>
        <a:ext cx="2340602" cy="559061"/>
      </dsp:txXfrm>
    </dsp:sp>
    <dsp:sp modelId="{B619B750-EFBC-4882-A285-C3696D32D536}">
      <dsp:nvSpPr>
        <dsp:cNvPr id="0" name=""/>
        <dsp:cNvSpPr/>
      </dsp:nvSpPr>
      <dsp:spPr>
        <a:xfrm rot="5400000">
          <a:off x="1143923" y="2524554"/>
          <a:ext cx="103923" cy="103923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F9B2E3-F353-4124-A223-AB5FC21C028A}">
      <dsp:nvSpPr>
        <dsp:cNvPr id="0" name=""/>
        <dsp:cNvSpPr/>
      </dsp:nvSpPr>
      <dsp:spPr>
        <a:xfrm>
          <a:off x="8191" y="2680439"/>
          <a:ext cx="2375388" cy="593847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b="1" kern="1200" dirty="0"/>
            <a:t>Klassentag „Prima Klasse“</a:t>
          </a:r>
        </a:p>
      </dsp:txBody>
      <dsp:txXfrm>
        <a:off x="25584" y="2697832"/>
        <a:ext cx="2340602" cy="559061"/>
      </dsp:txXfrm>
    </dsp:sp>
    <dsp:sp modelId="{D44819CC-8725-4461-A26C-2E27EBE0D1EC}">
      <dsp:nvSpPr>
        <dsp:cNvPr id="0" name=""/>
        <dsp:cNvSpPr/>
      </dsp:nvSpPr>
      <dsp:spPr>
        <a:xfrm rot="5400000">
          <a:off x="1143923" y="3326247"/>
          <a:ext cx="103923" cy="103923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A9F9D3-7B12-4BF5-9E71-DF5706037F4E}">
      <dsp:nvSpPr>
        <dsp:cNvPr id="0" name=""/>
        <dsp:cNvSpPr/>
      </dsp:nvSpPr>
      <dsp:spPr>
        <a:xfrm>
          <a:off x="8191" y="3482132"/>
          <a:ext cx="2375388" cy="593847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b="1" kern="1200" dirty="0"/>
            <a:t>Klassenfahrt </a:t>
          </a:r>
          <a:r>
            <a:rPr lang="de-DE" sz="1600" b="1" kern="1200" dirty="0" err="1"/>
            <a:t>Wildschönau</a:t>
          </a:r>
          <a:endParaRPr lang="de-DE" sz="1600" b="1" kern="1200" dirty="0"/>
        </a:p>
      </dsp:txBody>
      <dsp:txXfrm>
        <a:off x="25584" y="3499525"/>
        <a:ext cx="2340602" cy="559061"/>
      </dsp:txXfrm>
    </dsp:sp>
    <dsp:sp modelId="{01C8BDDA-91C2-49AC-98E9-794EA67A9BFB}">
      <dsp:nvSpPr>
        <dsp:cNvPr id="0" name=""/>
        <dsp:cNvSpPr/>
      </dsp:nvSpPr>
      <dsp:spPr>
        <a:xfrm>
          <a:off x="2716134" y="275358"/>
          <a:ext cx="2375388" cy="5938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300" kern="1200" dirty="0"/>
            <a:t>Klasse 8</a:t>
          </a:r>
        </a:p>
      </dsp:txBody>
      <dsp:txXfrm>
        <a:off x="2733527" y="292751"/>
        <a:ext cx="2340602" cy="559061"/>
      </dsp:txXfrm>
    </dsp:sp>
    <dsp:sp modelId="{487B7FC5-8C21-4F1C-AB1C-1D5312F79BB3}">
      <dsp:nvSpPr>
        <dsp:cNvPr id="0" name=""/>
        <dsp:cNvSpPr/>
      </dsp:nvSpPr>
      <dsp:spPr>
        <a:xfrm rot="5400000">
          <a:off x="3851866" y="921166"/>
          <a:ext cx="103923" cy="103923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CF0014-1616-410B-B555-2957B023A28F}">
      <dsp:nvSpPr>
        <dsp:cNvPr id="0" name=""/>
        <dsp:cNvSpPr/>
      </dsp:nvSpPr>
      <dsp:spPr>
        <a:xfrm>
          <a:off x="2716134" y="1077051"/>
          <a:ext cx="2375388" cy="593847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b="1" kern="1200" dirty="0"/>
            <a:t>Klassentag „Starke Klasse“</a:t>
          </a:r>
        </a:p>
      </dsp:txBody>
      <dsp:txXfrm>
        <a:off x="2733527" y="1094444"/>
        <a:ext cx="2340602" cy="559061"/>
      </dsp:txXfrm>
    </dsp:sp>
    <dsp:sp modelId="{C30F6B0F-0116-4104-A756-B28010B3FC8F}">
      <dsp:nvSpPr>
        <dsp:cNvPr id="0" name=""/>
        <dsp:cNvSpPr/>
      </dsp:nvSpPr>
      <dsp:spPr>
        <a:xfrm rot="5400000">
          <a:off x="3851866" y="1722860"/>
          <a:ext cx="103923" cy="103923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CA8131-FAB7-4E02-8AC9-931EA8BE432B}">
      <dsp:nvSpPr>
        <dsp:cNvPr id="0" name=""/>
        <dsp:cNvSpPr/>
      </dsp:nvSpPr>
      <dsp:spPr>
        <a:xfrm>
          <a:off x="2716134" y="1878745"/>
          <a:ext cx="2375388" cy="1310626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b="1" kern="1200" dirty="0"/>
            <a:t>Beginn Berufsorientierung: Potentialanalyse </a:t>
          </a:r>
          <a:br>
            <a:rPr lang="de-DE" sz="1600" b="1" kern="1200" dirty="0"/>
          </a:br>
          <a:r>
            <a:rPr lang="de-DE" sz="1600" b="1" kern="1200" dirty="0"/>
            <a:t>Berufsfelderkundungstage</a:t>
          </a:r>
        </a:p>
      </dsp:txBody>
      <dsp:txXfrm>
        <a:off x="2754521" y="1917132"/>
        <a:ext cx="2298614" cy="1233852"/>
      </dsp:txXfrm>
    </dsp:sp>
    <dsp:sp modelId="{E912EDAE-C943-4D33-8694-F49EA5A8B9A0}">
      <dsp:nvSpPr>
        <dsp:cNvPr id="0" name=""/>
        <dsp:cNvSpPr/>
      </dsp:nvSpPr>
      <dsp:spPr>
        <a:xfrm>
          <a:off x="5424077" y="275358"/>
          <a:ext cx="2375388" cy="5938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300" kern="1200" dirty="0"/>
            <a:t>Klasse 9</a:t>
          </a:r>
        </a:p>
      </dsp:txBody>
      <dsp:txXfrm>
        <a:off x="5441470" y="292751"/>
        <a:ext cx="2340602" cy="559061"/>
      </dsp:txXfrm>
    </dsp:sp>
    <dsp:sp modelId="{12F67EF1-AAAD-4B32-BDA6-C93AFE148997}">
      <dsp:nvSpPr>
        <dsp:cNvPr id="0" name=""/>
        <dsp:cNvSpPr/>
      </dsp:nvSpPr>
      <dsp:spPr>
        <a:xfrm rot="5400000">
          <a:off x="6559809" y="921166"/>
          <a:ext cx="103923" cy="103923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280073-C387-419E-BF6E-1F46AE4767D8}">
      <dsp:nvSpPr>
        <dsp:cNvPr id="0" name=""/>
        <dsp:cNvSpPr/>
      </dsp:nvSpPr>
      <dsp:spPr>
        <a:xfrm>
          <a:off x="5424077" y="1077051"/>
          <a:ext cx="2375388" cy="593847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b="1" kern="1200" dirty="0"/>
            <a:t>Wahlpflichtbereich: neues Fach</a:t>
          </a:r>
        </a:p>
      </dsp:txBody>
      <dsp:txXfrm>
        <a:off x="5441470" y="1094444"/>
        <a:ext cx="2340602" cy="559061"/>
      </dsp:txXfrm>
    </dsp:sp>
    <dsp:sp modelId="{31C0B1F3-4980-45B7-8306-F03011A92360}">
      <dsp:nvSpPr>
        <dsp:cNvPr id="0" name=""/>
        <dsp:cNvSpPr/>
      </dsp:nvSpPr>
      <dsp:spPr>
        <a:xfrm rot="5400000">
          <a:off x="6559809" y="1722860"/>
          <a:ext cx="103923" cy="103923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321C4A-A23C-498D-857E-1EA0232993F4}">
      <dsp:nvSpPr>
        <dsp:cNvPr id="0" name=""/>
        <dsp:cNvSpPr/>
      </dsp:nvSpPr>
      <dsp:spPr>
        <a:xfrm>
          <a:off x="5424077" y="1878745"/>
          <a:ext cx="2375388" cy="593847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b="1" kern="1200" dirty="0"/>
            <a:t>Zukunftstag für Jungen und Mädchen</a:t>
          </a:r>
        </a:p>
      </dsp:txBody>
      <dsp:txXfrm>
        <a:off x="5441470" y="1896138"/>
        <a:ext cx="2340602" cy="559061"/>
      </dsp:txXfrm>
    </dsp:sp>
    <dsp:sp modelId="{D1CFF2FE-63D4-4084-8DDD-8B79952264B1}">
      <dsp:nvSpPr>
        <dsp:cNvPr id="0" name=""/>
        <dsp:cNvSpPr/>
      </dsp:nvSpPr>
      <dsp:spPr>
        <a:xfrm rot="5400000">
          <a:off x="6559809" y="2524554"/>
          <a:ext cx="103923" cy="103923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77F007-B54A-459F-9B00-46D4897B40F1}">
      <dsp:nvSpPr>
        <dsp:cNvPr id="0" name=""/>
        <dsp:cNvSpPr/>
      </dsp:nvSpPr>
      <dsp:spPr>
        <a:xfrm>
          <a:off x="5424077" y="2680439"/>
          <a:ext cx="2375388" cy="593847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b="1" kern="1200" dirty="0"/>
            <a:t>Berufsorientierung:</a:t>
          </a:r>
          <a:br>
            <a:rPr lang="de-DE" sz="1600" b="1" kern="1200" dirty="0"/>
          </a:br>
          <a:r>
            <a:rPr lang="de-DE" sz="1600" b="1" kern="1200" dirty="0"/>
            <a:t>sich bewerben</a:t>
          </a:r>
        </a:p>
      </dsp:txBody>
      <dsp:txXfrm>
        <a:off x="5441470" y="2697832"/>
        <a:ext cx="2340602" cy="559061"/>
      </dsp:txXfrm>
    </dsp:sp>
    <dsp:sp modelId="{B9A55942-ECDA-4EFD-B06D-A9E39BCA6394}">
      <dsp:nvSpPr>
        <dsp:cNvPr id="0" name=""/>
        <dsp:cNvSpPr/>
      </dsp:nvSpPr>
      <dsp:spPr>
        <a:xfrm rot="5400000">
          <a:off x="6559809" y="3326247"/>
          <a:ext cx="103923" cy="103923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65FA1E-8B84-4EE0-BC91-488908DF611C}">
      <dsp:nvSpPr>
        <dsp:cNvPr id="0" name=""/>
        <dsp:cNvSpPr/>
      </dsp:nvSpPr>
      <dsp:spPr>
        <a:xfrm>
          <a:off x="5424077" y="3482132"/>
          <a:ext cx="2375388" cy="593847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b="1" kern="1200" dirty="0"/>
            <a:t>Klassenfahrt Lennestadt</a:t>
          </a:r>
        </a:p>
      </dsp:txBody>
      <dsp:txXfrm>
        <a:off x="5441470" y="3499525"/>
        <a:ext cx="2340602" cy="559061"/>
      </dsp:txXfrm>
    </dsp:sp>
    <dsp:sp modelId="{A2A5DF5C-7B3D-4E3C-872B-E5E0F6F3C1C4}">
      <dsp:nvSpPr>
        <dsp:cNvPr id="0" name=""/>
        <dsp:cNvSpPr/>
      </dsp:nvSpPr>
      <dsp:spPr>
        <a:xfrm>
          <a:off x="8132020" y="275358"/>
          <a:ext cx="2375388" cy="5938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300" kern="1200" dirty="0"/>
            <a:t>Klasse 10</a:t>
          </a:r>
        </a:p>
      </dsp:txBody>
      <dsp:txXfrm>
        <a:off x="8149413" y="292751"/>
        <a:ext cx="2340602" cy="559061"/>
      </dsp:txXfrm>
    </dsp:sp>
    <dsp:sp modelId="{61FD2E95-C2D7-4E26-8D36-7E1F318D7D2B}">
      <dsp:nvSpPr>
        <dsp:cNvPr id="0" name=""/>
        <dsp:cNvSpPr/>
      </dsp:nvSpPr>
      <dsp:spPr>
        <a:xfrm rot="5400000">
          <a:off x="9267752" y="921166"/>
          <a:ext cx="103923" cy="103923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C56F7D-278F-4B9D-8E71-4D4112A6CDA1}">
      <dsp:nvSpPr>
        <dsp:cNvPr id="0" name=""/>
        <dsp:cNvSpPr/>
      </dsp:nvSpPr>
      <dsp:spPr>
        <a:xfrm>
          <a:off x="8132020" y="1077051"/>
          <a:ext cx="2375388" cy="1130376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b="1" kern="1200" dirty="0"/>
            <a:t>Berufsorientierung:</a:t>
          </a:r>
          <a:br>
            <a:rPr lang="de-DE" sz="1600" b="1" kern="1200" dirty="0"/>
          </a:br>
          <a:r>
            <a:rPr lang="de-DE" sz="1600" b="1" kern="1200" dirty="0"/>
            <a:t>zweiwöchiges Betriebspraktikum</a:t>
          </a:r>
        </a:p>
      </dsp:txBody>
      <dsp:txXfrm>
        <a:off x="8165128" y="1110159"/>
        <a:ext cx="2309172" cy="10641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3E1A7C-B53D-434E-B92D-7501F428C335}" type="datetimeFigureOut">
              <a:rPr lang="de-DE" smtClean="0"/>
              <a:t>28.10.2020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4071BF-4CFA-4FAB-AB9F-010006159F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9624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889BCC-1BEF-4356-BD76-7C60D88FE081}" type="slidenum">
              <a:rPr kumimoji="0" lang="ru-RU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750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sz="1200" b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Beispiel für einen Stundenplan in der Jahrgangsstufe 5 (G9)</a:t>
            </a:r>
            <a:endParaRPr lang="de-DE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Uhrzeit</a:t>
            </a:r>
            <a:endParaRPr lang="de-DE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Montag</a:t>
            </a:r>
            <a:endParaRPr lang="de-DE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Dienstag</a:t>
            </a:r>
            <a:endParaRPr lang="de-DE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Mittwoch</a:t>
            </a:r>
            <a:endParaRPr lang="de-DE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Donnerstag</a:t>
            </a:r>
            <a:endParaRPr lang="de-DE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Freitag</a:t>
            </a:r>
            <a:endParaRPr lang="de-DE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7.50 Uhr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Deutsch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Mathematik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Englisch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Englisch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Religion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8.40 Uhr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Deutsch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Mathematik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Deutsch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Englisch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Religion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Pause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-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-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-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-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-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9.45 Uhr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Erdkunde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Biologie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Kunst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Mathematik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Deutsch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10.35 Uhr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Erdkunde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Biologie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Kunst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Mathematik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Deutsch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Pause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-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-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-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-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-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11.40 Uhr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Wirtschaft/Politik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Englisch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Sport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Musik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Sport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12.30 Uhr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Wirtschaft/Politik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Englisch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Sport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Musik</a:t>
            </a:r>
          </a:p>
          <a:p>
            <a:r>
              <a:rPr lang="de-DE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MuM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 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(Ende der 6.Stunde: 13.15 Uhr) </a:t>
            </a:r>
          </a:p>
          <a:p>
            <a:pPr lvl="0"/>
            <a:r>
              <a:rPr lang="de-DE" sz="1200" b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Beispiel für einen Stundenplan in der Jahrgangsstufe 5 (G9)</a:t>
            </a:r>
            <a:endParaRPr lang="de-DE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Uhrzeit</a:t>
            </a:r>
            <a:endParaRPr lang="de-DE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Montag</a:t>
            </a:r>
            <a:endParaRPr lang="de-DE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Dienstag</a:t>
            </a:r>
            <a:endParaRPr lang="de-DE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Mittwoch</a:t>
            </a:r>
            <a:endParaRPr lang="de-DE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Donnerstag</a:t>
            </a:r>
            <a:endParaRPr lang="de-DE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Freitag</a:t>
            </a:r>
            <a:endParaRPr lang="de-DE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7.50 Uhr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Deutsch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Mathematik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Englisch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Englisch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Religion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8.40 Uhr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Deutsch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Mathematik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Deutsch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Englisch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Religion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Pause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-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-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-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-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-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9.45 Uhr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Erdkunde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Biologie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Kunst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Mathematik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Deutsch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10.35 Uhr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Erdkunde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Biologie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Kunst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Mathematik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Deutsch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Pause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-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-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-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-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-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11.40 Uhr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Wirtschaft/Politik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Englisch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Sport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Musik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Sport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12.30 Uhr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Wirtschaft/Politik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Englisch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Sport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Musik</a:t>
            </a:r>
          </a:p>
          <a:p>
            <a:r>
              <a:rPr lang="de-DE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MuM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 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(Ende der 6.Stunde: 13.15 Uhr)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889BCC-1BEF-4356-BD76-7C60D88FE081}" type="slidenum">
              <a:rPr kumimoji="0" lang="ru-RU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95904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sz="1200" b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Beispiel für einen Stundenplan in der Jahrgangsstufe 5 (G9)</a:t>
            </a:r>
            <a:endParaRPr lang="de-DE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Uhrzeit</a:t>
            </a:r>
            <a:endParaRPr lang="de-DE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Montag</a:t>
            </a:r>
            <a:endParaRPr lang="de-DE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Dienstag</a:t>
            </a:r>
            <a:endParaRPr lang="de-DE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Mittwoch</a:t>
            </a:r>
            <a:endParaRPr lang="de-DE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Donnerstag</a:t>
            </a:r>
            <a:endParaRPr lang="de-DE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Freitag</a:t>
            </a:r>
            <a:endParaRPr lang="de-DE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7.50 Uhr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Deutsch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Mathematik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Englisch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Englisch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Praktische Philosophie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8.40 Uhr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Deutsch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Mathematik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Deutsch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Englisch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Praktische Philosophie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Pause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-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-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-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-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-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9.45 Uhr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Erdkunde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Biologie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Kunst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Mathematik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Deutsch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10.35 Uhr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Erdkunde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Biologie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Kunst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Mathematik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Deutsch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Pause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-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-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-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-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-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11.40 Uhr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Wirtschaft/Politik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Englisch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Sport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Musik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Sport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12.30 Uhr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Wirtschaft/Politik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Englisch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Sport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Musik</a:t>
            </a:r>
          </a:p>
          <a:p>
            <a:r>
              <a:rPr lang="de-DE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MuM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13.15 Uhr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Mittagessen (Mensa)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 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 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Mittagessen (Mensa)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 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ab 13.30 Uhr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Hausaufgaben-betreuung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Hausaufgaben-betreuung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 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 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 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Ende 15 Uhr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(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Mediothek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)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(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Mediothek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)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 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 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 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889BCC-1BEF-4356-BD76-7C60D88FE081}" type="slidenum">
              <a:rPr kumimoji="0" lang="ru-RU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746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889BCC-1BEF-4356-BD76-7C60D88FE081}" type="slidenum">
              <a:rPr kumimoji="0" lang="ru-RU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08066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75140" indent="-297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93368" indent="-23741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71345" indent="-23741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149322" indent="-23741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602142" indent="-23741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54961" indent="-23741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507779" indent="-23741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60599" indent="-23741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B4DB3B-16B0-4BD7-88BB-694E3A3F094B}" type="slidenum">
              <a:rPr kumimoji="0" lang="ru-RU" altLang="de-DE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altLang="de-DE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607514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A0A96E-AB0C-4186-8238-1E092DEC1A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1564F27-53B8-447E-A718-60EDAF51EA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4657432-8D29-4C59-9594-54CEA23DA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404D5-9DAF-46C4-B7D3-BE8C6B218DDA}" type="datetimeFigureOut">
              <a:rPr lang="de-DE" smtClean="0"/>
              <a:t>28.10.2020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4FAD121-29A4-4D19-A560-034211374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26CA6CB-0F57-4947-AF49-9C5E165D5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A5885-935F-49B6-B2DB-99316AE17B2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16718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2A0466-231A-4F41-A909-F7A535422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24B9D66-032D-4A26-AB6B-7E03265765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9CE6CB5-84B0-4B92-817D-D046F95D6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404D5-9DAF-46C4-B7D3-BE8C6B218DDA}" type="datetimeFigureOut">
              <a:rPr lang="de-DE" smtClean="0"/>
              <a:t>28.10.2020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AB977F0-B28E-44D5-9247-5C16B29E3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36B064E-1BB6-41D0-B6A7-976A225B9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A5885-935F-49B6-B2DB-99316AE17B2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3809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6032E5F4-06F0-4EB9-B190-57ED8FBF10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F6FB56B0-574B-4996-BF74-AF2A6A6939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6C9B381-F147-4B55-9A6F-5B8EF0383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404D5-9DAF-46C4-B7D3-BE8C6B218DDA}" type="datetimeFigureOut">
              <a:rPr lang="de-DE" smtClean="0"/>
              <a:t>28.10.2020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C77FDCC-7637-4CD5-B4D9-A2CA6CA34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1CE9F81-CD3C-4253-B54D-A5226CC60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A5885-935F-49B6-B2DB-99316AE17B2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55314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BD0BB-FB75-464D-9BBF-EDB2CCBDBF5C}" type="datetimeFigureOut">
              <a:rPr lang="de-DE" smtClean="0"/>
              <a:t>28.10.2020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CBF14-61F2-4AA2-AFA3-996FDF9FDA8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62138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BD0BB-FB75-464D-9BBF-EDB2CCBDBF5C}" type="datetimeFigureOut">
              <a:rPr lang="de-DE" smtClean="0"/>
              <a:t>28.10.2020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CBF14-61F2-4AA2-AFA3-996FDF9FDA8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74219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BD0BB-FB75-464D-9BBF-EDB2CCBDBF5C}" type="datetimeFigureOut">
              <a:rPr lang="de-DE" smtClean="0"/>
              <a:t>28.10.2020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CBF14-61F2-4AA2-AFA3-996FDF9FDA8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09545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BD0BB-FB75-464D-9BBF-EDB2CCBDBF5C}" type="datetimeFigureOut">
              <a:rPr lang="de-DE" smtClean="0"/>
              <a:t>28.10.2020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CBF14-61F2-4AA2-AFA3-996FDF9FDA8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86534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BD0BB-FB75-464D-9BBF-EDB2CCBDBF5C}" type="datetimeFigureOut">
              <a:rPr lang="de-DE" smtClean="0"/>
              <a:t>28.10.2020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CBF14-61F2-4AA2-AFA3-996FDF9FDA8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79845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BD0BB-FB75-464D-9BBF-EDB2CCBDBF5C}" type="datetimeFigureOut">
              <a:rPr lang="de-DE" smtClean="0"/>
              <a:t>28.10.2020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CBF14-61F2-4AA2-AFA3-996FDF9FDA8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6251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BD0BB-FB75-464D-9BBF-EDB2CCBDBF5C}" type="datetimeFigureOut">
              <a:rPr lang="de-DE" smtClean="0"/>
              <a:t>28.10.2020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CBF14-61F2-4AA2-AFA3-996FDF9FDA8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87642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BD0BB-FB75-464D-9BBF-EDB2CCBDBF5C}" type="datetimeFigureOut">
              <a:rPr lang="de-DE" smtClean="0"/>
              <a:t>28.10.2020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CBF14-61F2-4AA2-AFA3-996FDF9FDA8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4252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03B305-9D58-4838-ACDE-F1601B4B2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D3B83CE-1E67-4553-A109-4F4F902A00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E605543-C74F-4587-8CA0-F25D30C74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404D5-9DAF-46C4-B7D3-BE8C6B218DDA}" type="datetimeFigureOut">
              <a:rPr lang="de-DE" smtClean="0"/>
              <a:t>28.10.2020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016685F-B8CD-4C7D-B91D-57ED923BA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FE1BD1A-B08E-4B66-B045-5D880380F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A5885-935F-49B6-B2DB-99316AE17B2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70445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BD0BB-FB75-464D-9BBF-EDB2CCBDBF5C}" type="datetimeFigureOut">
              <a:rPr lang="de-DE" smtClean="0"/>
              <a:t>28.10.2020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CBF14-61F2-4AA2-AFA3-996FDF9FDA8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97823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BD0BB-FB75-464D-9BBF-EDB2CCBDBF5C}" type="datetimeFigureOut">
              <a:rPr lang="de-DE" smtClean="0"/>
              <a:t>28.10.2020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CBF14-61F2-4AA2-AFA3-996FDF9FDA8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9487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BD0BB-FB75-464D-9BBF-EDB2CCBDBF5C}" type="datetimeFigureOut">
              <a:rPr lang="de-DE" smtClean="0"/>
              <a:t>28.10.2020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CBF14-61F2-4AA2-AFA3-996FDF9FDA8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94555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17" name="Untertitel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de-DE"/>
              <a:t>Formatvorlage des Untertitelmasters durch Klicken bearbeiten</a:t>
            </a:r>
            <a:endParaRPr lang="en-US"/>
          </a:p>
        </p:txBody>
      </p:sp>
      <p:sp>
        <p:nvSpPr>
          <p:cNvPr id="4" name="Datumsplatzhalter 29">
            <a:extLst>
              <a:ext uri="{FF2B5EF4-FFF2-40B4-BE49-F238E27FC236}">
                <a16:creationId xmlns:a16="http://schemas.microsoft.com/office/drawing/2014/main" id="{AAA9C08F-F423-452C-A1E4-ABC8C9439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3CD81D-69FF-4453-9FD4-8992C17D7A60}" type="datetimeFigureOut">
              <a:rPr lang="de-DE"/>
              <a:pPr>
                <a:defRPr/>
              </a:pPr>
              <a:t>28.10.2020</a:t>
            </a:fld>
            <a:endParaRPr lang="de-DE"/>
          </a:p>
        </p:txBody>
      </p:sp>
      <p:sp>
        <p:nvSpPr>
          <p:cNvPr id="5" name="Fußzeilenplatzhalter 18">
            <a:extLst>
              <a:ext uri="{FF2B5EF4-FFF2-40B4-BE49-F238E27FC236}">
                <a16:creationId xmlns:a16="http://schemas.microsoft.com/office/drawing/2014/main" id="{BBE00559-AAF4-410D-9B26-DE1FCBA6D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26">
            <a:extLst>
              <a:ext uri="{FF2B5EF4-FFF2-40B4-BE49-F238E27FC236}">
                <a16:creationId xmlns:a16="http://schemas.microsoft.com/office/drawing/2014/main" id="{151D956A-CEA0-44BB-A5DE-AC3A46AAC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35989C28-3E27-4525-AF9B-24258003752D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2678804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9">
            <a:extLst>
              <a:ext uri="{FF2B5EF4-FFF2-40B4-BE49-F238E27FC236}">
                <a16:creationId xmlns:a16="http://schemas.microsoft.com/office/drawing/2014/main" id="{AD8A68CB-3C5C-42DE-A847-C01175B03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66281-D11C-4C6C-AD0B-2754F6FCD927}" type="datetimeFigureOut">
              <a:rPr lang="de-DE"/>
              <a:pPr>
                <a:defRPr/>
              </a:pPr>
              <a:t>28.10.2020</a:t>
            </a:fld>
            <a:endParaRPr lang="de-DE"/>
          </a:p>
        </p:txBody>
      </p:sp>
      <p:sp>
        <p:nvSpPr>
          <p:cNvPr id="5" name="Fußzeilenplatzhalter 21">
            <a:extLst>
              <a:ext uri="{FF2B5EF4-FFF2-40B4-BE49-F238E27FC236}">
                <a16:creationId xmlns:a16="http://schemas.microsoft.com/office/drawing/2014/main" id="{2398FFE4-9E29-4A47-ABA1-56EED9CB2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17">
            <a:extLst>
              <a:ext uri="{FF2B5EF4-FFF2-40B4-BE49-F238E27FC236}">
                <a16:creationId xmlns:a16="http://schemas.microsoft.com/office/drawing/2014/main" id="{D6087922-4028-4E2B-9BA5-5A2D140D7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CE358F-AB22-40DB-9FD4-185C048251BA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664393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1F41D08-E014-4510-99D2-560203162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2DF6D8-5F4A-4C82-8A16-3E85E211AD8D}" type="datetimeFigureOut">
              <a:rPr lang="de-DE"/>
              <a:pPr>
                <a:defRPr/>
              </a:pPr>
              <a:t>28.10.2020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0EC8633-B605-48BD-BC09-549653879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C5A581-B811-4047-AAE7-2A0E589A0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0148E2BC-E46D-4E9B-A561-02FA87D20967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5306917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Datumsplatzhalter 9">
            <a:extLst>
              <a:ext uri="{FF2B5EF4-FFF2-40B4-BE49-F238E27FC236}">
                <a16:creationId xmlns:a16="http://schemas.microsoft.com/office/drawing/2014/main" id="{86BD2C64-D065-497D-9CBD-E33998AD2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963209-98C7-4706-B127-94BBF12BE1AC}" type="datetimeFigureOut">
              <a:rPr lang="de-DE"/>
              <a:pPr>
                <a:defRPr/>
              </a:pPr>
              <a:t>28.10.2020</a:t>
            </a:fld>
            <a:endParaRPr lang="de-DE"/>
          </a:p>
        </p:txBody>
      </p:sp>
      <p:sp>
        <p:nvSpPr>
          <p:cNvPr id="6" name="Fußzeilenplatzhalter 21">
            <a:extLst>
              <a:ext uri="{FF2B5EF4-FFF2-40B4-BE49-F238E27FC236}">
                <a16:creationId xmlns:a16="http://schemas.microsoft.com/office/drawing/2014/main" id="{6F7B9A1A-D17D-4CBD-B8C7-152BF1B03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17">
            <a:extLst>
              <a:ext uri="{FF2B5EF4-FFF2-40B4-BE49-F238E27FC236}">
                <a16:creationId xmlns:a16="http://schemas.microsoft.com/office/drawing/2014/main" id="{26418041-323E-4EE3-BEA4-7DE7CDF92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DA2022-566A-4790-A7F3-50FA99128F08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399280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umsplatzhalter 9">
            <a:extLst>
              <a:ext uri="{FF2B5EF4-FFF2-40B4-BE49-F238E27FC236}">
                <a16:creationId xmlns:a16="http://schemas.microsoft.com/office/drawing/2014/main" id="{DBEAEC9F-4F2B-4A90-90FC-AA7D74975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A7AD77-B9C1-4134-8045-63D609D90B73}" type="datetimeFigureOut">
              <a:rPr lang="de-DE"/>
              <a:pPr>
                <a:defRPr/>
              </a:pPr>
              <a:t>28.10.2020</a:t>
            </a:fld>
            <a:endParaRPr lang="de-DE"/>
          </a:p>
        </p:txBody>
      </p:sp>
      <p:sp>
        <p:nvSpPr>
          <p:cNvPr id="8" name="Fußzeilenplatzhalter 21">
            <a:extLst>
              <a:ext uri="{FF2B5EF4-FFF2-40B4-BE49-F238E27FC236}">
                <a16:creationId xmlns:a16="http://schemas.microsoft.com/office/drawing/2014/main" id="{6515968D-D0A0-4699-A1A8-3A2BFA0AE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17">
            <a:extLst>
              <a:ext uri="{FF2B5EF4-FFF2-40B4-BE49-F238E27FC236}">
                <a16:creationId xmlns:a16="http://schemas.microsoft.com/office/drawing/2014/main" id="{959B96E3-A483-4BAF-BB58-C4C0F7E67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E389BE-5018-4186-A9AC-76259D808636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872642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Datumsplatzhalter 9">
            <a:extLst>
              <a:ext uri="{FF2B5EF4-FFF2-40B4-BE49-F238E27FC236}">
                <a16:creationId xmlns:a16="http://schemas.microsoft.com/office/drawing/2014/main" id="{A42D5C24-343F-481B-BDAD-79DDAC76E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A21A30-6C0E-41E5-8C74-6FBF12240E97}" type="datetimeFigureOut">
              <a:rPr lang="de-DE"/>
              <a:pPr>
                <a:defRPr/>
              </a:pPr>
              <a:t>28.10.2020</a:t>
            </a:fld>
            <a:endParaRPr lang="de-DE"/>
          </a:p>
        </p:txBody>
      </p:sp>
      <p:sp>
        <p:nvSpPr>
          <p:cNvPr id="4" name="Fußzeilenplatzhalter 21">
            <a:extLst>
              <a:ext uri="{FF2B5EF4-FFF2-40B4-BE49-F238E27FC236}">
                <a16:creationId xmlns:a16="http://schemas.microsoft.com/office/drawing/2014/main" id="{2AFB925A-0C71-4686-B1A3-AFEFA29CD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17">
            <a:extLst>
              <a:ext uri="{FF2B5EF4-FFF2-40B4-BE49-F238E27FC236}">
                <a16:creationId xmlns:a16="http://schemas.microsoft.com/office/drawing/2014/main" id="{9D6DEF67-CD02-4450-BD95-98BE025DF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D1A55C-4C8B-4268-965C-39F2B05012DB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890465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9">
            <a:extLst>
              <a:ext uri="{FF2B5EF4-FFF2-40B4-BE49-F238E27FC236}">
                <a16:creationId xmlns:a16="http://schemas.microsoft.com/office/drawing/2014/main" id="{70848377-CFD2-4FE4-8B1C-F1A312865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8CD36C-D58E-47EF-9F5E-8EE2C5D118D6}" type="datetimeFigureOut">
              <a:rPr lang="de-DE"/>
              <a:pPr>
                <a:defRPr/>
              </a:pPr>
              <a:t>28.10.2020</a:t>
            </a:fld>
            <a:endParaRPr lang="de-DE"/>
          </a:p>
        </p:txBody>
      </p:sp>
      <p:sp>
        <p:nvSpPr>
          <p:cNvPr id="3" name="Fußzeilenplatzhalter 21">
            <a:extLst>
              <a:ext uri="{FF2B5EF4-FFF2-40B4-BE49-F238E27FC236}">
                <a16:creationId xmlns:a16="http://schemas.microsoft.com/office/drawing/2014/main" id="{00760F7D-12CE-465F-B5AC-1D39C40E2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17">
            <a:extLst>
              <a:ext uri="{FF2B5EF4-FFF2-40B4-BE49-F238E27FC236}">
                <a16:creationId xmlns:a16="http://schemas.microsoft.com/office/drawing/2014/main" id="{A49287EE-B552-4E56-AD7E-994E31C30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3D6ECF-398B-4C6D-A3BF-23314A53841B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254792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F13563-37D6-4E8B-9241-CE0FEFE7E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555A77A-3634-4173-B8B6-FE153DC0A4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EA5BFEC-197D-4E11-BC93-98A201EB0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404D5-9DAF-46C4-B7D3-BE8C6B218DDA}" type="datetimeFigureOut">
              <a:rPr lang="de-DE" smtClean="0"/>
              <a:t>28.10.2020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9046E9D-DBDD-49AB-8FCB-E2AB4DFCC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222B808-95CD-4DD2-B658-6D7CB1A7A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A5885-935F-49B6-B2DB-99316AE17B2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94525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Datumsplatzhalter 9">
            <a:extLst>
              <a:ext uri="{FF2B5EF4-FFF2-40B4-BE49-F238E27FC236}">
                <a16:creationId xmlns:a16="http://schemas.microsoft.com/office/drawing/2014/main" id="{3165A623-2A16-4DBC-8261-8B9A6313B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C24E44-2255-4D17-8D58-BE36ECF93518}" type="datetimeFigureOut">
              <a:rPr lang="de-DE"/>
              <a:pPr>
                <a:defRPr/>
              </a:pPr>
              <a:t>28.10.2020</a:t>
            </a:fld>
            <a:endParaRPr lang="de-DE"/>
          </a:p>
        </p:txBody>
      </p:sp>
      <p:sp>
        <p:nvSpPr>
          <p:cNvPr id="6" name="Fußzeilenplatzhalter 21">
            <a:extLst>
              <a:ext uri="{FF2B5EF4-FFF2-40B4-BE49-F238E27FC236}">
                <a16:creationId xmlns:a16="http://schemas.microsoft.com/office/drawing/2014/main" id="{1FC4E74B-BC3D-46A7-B064-3B24079EF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17">
            <a:extLst>
              <a:ext uri="{FF2B5EF4-FFF2-40B4-BE49-F238E27FC236}">
                <a16:creationId xmlns:a16="http://schemas.microsoft.com/office/drawing/2014/main" id="{0108FBFB-E3AF-4842-8055-00CCEE580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28CB10-286C-4F6B-895E-57DF4B5D2640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1267049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ine Ecke des Rechtecks schneiden und abrunden 8">
            <a:extLst>
              <a:ext uri="{FF2B5EF4-FFF2-40B4-BE49-F238E27FC236}">
                <a16:creationId xmlns:a16="http://schemas.microsoft.com/office/drawing/2014/main" id="{96F749A5-282C-469F-B978-51C93D9AD032}"/>
              </a:ext>
            </a:extLst>
          </p:cNvPr>
          <p:cNvSpPr/>
          <p:nvPr/>
        </p:nvSpPr>
        <p:spPr>
          <a:xfrm rot="420000" flipV="1">
            <a:off x="4220633" y="1108075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" name="Rechtwinkliges Dreieck 11">
            <a:extLst>
              <a:ext uri="{FF2B5EF4-FFF2-40B4-BE49-F238E27FC236}">
                <a16:creationId xmlns:a16="http://schemas.microsoft.com/office/drawing/2014/main" id="{5C01E230-E93D-428E-8E43-6A455D9ABEB3}"/>
              </a:ext>
            </a:extLst>
          </p:cNvPr>
          <p:cNvSpPr/>
          <p:nvPr/>
        </p:nvSpPr>
        <p:spPr>
          <a:xfrm rot="420000" flipV="1">
            <a:off x="10672234" y="5359401"/>
            <a:ext cx="207433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7" name="Freihandform 9">
            <a:extLst>
              <a:ext uri="{FF2B5EF4-FFF2-40B4-BE49-F238E27FC236}">
                <a16:creationId xmlns:a16="http://schemas.microsoft.com/office/drawing/2014/main" id="{BEA4E0BF-FE8B-4923-AA28-E6F22EAB1450}"/>
              </a:ext>
            </a:extLst>
          </p:cNvPr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8" name="Freihandform 10">
            <a:extLst>
              <a:ext uri="{FF2B5EF4-FFF2-40B4-BE49-F238E27FC236}">
                <a16:creationId xmlns:a16="http://schemas.microsoft.com/office/drawing/2014/main" id="{C3E2E02E-EFD2-4F81-934D-69BBA1D10454}"/>
              </a:ext>
            </a:extLst>
          </p:cNvPr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en-US" noProof="0" dirty="0"/>
          </a:p>
        </p:txBody>
      </p:sp>
      <p:sp>
        <p:nvSpPr>
          <p:cNvPr id="9" name="Datumsplatzhalter 4">
            <a:extLst>
              <a:ext uri="{FF2B5EF4-FFF2-40B4-BE49-F238E27FC236}">
                <a16:creationId xmlns:a16="http://schemas.microsoft.com/office/drawing/2014/main" id="{0D125CC4-0DD5-4742-9212-1CE13C10E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88C41E-0D76-4249-807C-CC05556B8181}" type="datetimeFigureOut">
              <a:rPr lang="de-DE"/>
              <a:pPr>
                <a:defRPr/>
              </a:pPr>
              <a:t>28.10.2020</a:t>
            </a:fld>
            <a:endParaRPr lang="de-DE"/>
          </a:p>
        </p:txBody>
      </p:sp>
      <p:sp>
        <p:nvSpPr>
          <p:cNvPr id="10" name="Fußzeilenplatzhalter 5">
            <a:extLst>
              <a:ext uri="{FF2B5EF4-FFF2-40B4-BE49-F238E27FC236}">
                <a16:creationId xmlns:a16="http://schemas.microsoft.com/office/drawing/2014/main" id="{1EE7A493-51FB-4500-A9BD-062C4A00A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1" name="Foliennummernplatzhalter 6">
            <a:extLst>
              <a:ext uri="{FF2B5EF4-FFF2-40B4-BE49-F238E27FC236}">
                <a16:creationId xmlns:a16="http://schemas.microsoft.com/office/drawing/2014/main" id="{20F52BF1-53F9-4F5A-9D48-46772B769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3160E4-B67F-49AA-BF50-71B186B4D006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8790016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9">
            <a:extLst>
              <a:ext uri="{FF2B5EF4-FFF2-40B4-BE49-F238E27FC236}">
                <a16:creationId xmlns:a16="http://schemas.microsoft.com/office/drawing/2014/main" id="{678D8310-2C78-42E4-91AB-5E6BC9B93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42B673-7360-4655-BC09-D51E8DB0A3C3}" type="datetimeFigureOut">
              <a:rPr lang="de-DE"/>
              <a:pPr>
                <a:defRPr/>
              </a:pPr>
              <a:t>28.10.2020</a:t>
            </a:fld>
            <a:endParaRPr lang="de-DE"/>
          </a:p>
        </p:txBody>
      </p:sp>
      <p:sp>
        <p:nvSpPr>
          <p:cNvPr id="5" name="Fußzeilenplatzhalter 21">
            <a:extLst>
              <a:ext uri="{FF2B5EF4-FFF2-40B4-BE49-F238E27FC236}">
                <a16:creationId xmlns:a16="http://schemas.microsoft.com/office/drawing/2014/main" id="{D4FF9428-285F-4B6F-8506-9AE555F27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17">
            <a:extLst>
              <a:ext uri="{FF2B5EF4-FFF2-40B4-BE49-F238E27FC236}">
                <a16:creationId xmlns:a16="http://schemas.microsoft.com/office/drawing/2014/main" id="{844BFCA6-F97E-4B68-A9E1-AC094736B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280083-E765-471F-B0F6-B3263928E221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274718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9">
            <a:extLst>
              <a:ext uri="{FF2B5EF4-FFF2-40B4-BE49-F238E27FC236}">
                <a16:creationId xmlns:a16="http://schemas.microsoft.com/office/drawing/2014/main" id="{DD3DB700-36C8-4626-95EE-3E697D735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FFD763-0553-4C41-8EF1-E3C62F7D52F2}" type="datetimeFigureOut">
              <a:rPr lang="de-DE"/>
              <a:pPr>
                <a:defRPr/>
              </a:pPr>
              <a:t>28.10.2020</a:t>
            </a:fld>
            <a:endParaRPr lang="de-DE"/>
          </a:p>
        </p:txBody>
      </p:sp>
      <p:sp>
        <p:nvSpPr>
          <p:cNvPr id="5" name="Fußzeilenplatzhalter 21">
            <a:extLst>
              <a:ext uri="{FF2B5EF4-FFF2-40B4-BE49-F238E27FC236}">
                <a16:creationId xmlns:a16="http://schemas.microsoft.com/office/drawing/2014/main" id="{1C5B896B-A4C3-4E0D-947D-69A182B13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17">
            <a:extLst>
              <a:ext uri="{FF2B5EF4-FFF2-40B4-BE49-F238E27FC236}">
                <a16:creationId xmlns:a16="http://schemas.microsoft.com/office/drawing/2014/main" id="{1730A870-207D-4AAF-8FE1-A5F8849C2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E7D8C5-CBBA-4A0B-8A42-F1D6793441B1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532958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EC38B2-83FD-4C9C-8B0D-E04E85496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D17B0B0-6545-403F-9769-A3EC056C28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6801752-A79D-459B-8CCB-3AD8A3193C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E6EA1EF-6ABA-48AC-810A-CD861C4AD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404D5-9DAF-46C4-B7D3-BE8C6B218DDA}" type="datetimeFigureOut">
              <a:rPr lang="de-DE" smtClean="0"/>
              <a:t>28.10.2020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1174E2E-4DF2-44D6-9A47-8C6675C1E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31DDA48-E44F-4C3A-AD3D-063F8D3D9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A5885-935F-49B6-B2DB-99316AE17B2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2972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FBB6F5-76D3-43B2-8054-91B59DBF6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85AF9E0-C7B0-4125-BFD8-7E9BEFC878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A5466B4-06B9-4630-953C-5F94B175B1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51DF78B-DD46-46A0-B703-11FF85CCAD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1DB6E0C1-D3C8-4B29-8938-C59AC69A60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890A8BF3-C44D-4E65-9FC1-62609748D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404D5-9DAF-46C4-B7D3-BE8C6B218DDA}" type="datetimeFigureOut">
              <a:rPr lang="de-DE" smtClean="0"/>
              <a:t>28.10.2020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C20EBFE9-5A1F-44C2-8AA1-01AA6EEA9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15FE593-A457-457C-A61B-AFBD5BEB9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A5885-935F-49B6-B2DB-99316AE17B2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035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4B6198-88D7-46AC-8DCA-A643A4CEC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09E6A0D-7382-4913-BF19-49929D3C0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404D5-9DAF-46C4-B7D3-BE8C6B218DDA}" type="datetimeFigureOut">
              <a:rPr lang="de-DE" smtClean="0"/>
              <a:t>28.10.2020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F0BF97C-1C8C-4AFB-BCE8-AF896176C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9D63AD1-9EC4-40C6-904A-77EB99D22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A5885-935F-49B6-B2DB-99316AE17B2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3760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C7919B3-6516-4273-83EA-0F7851366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404D5-9DAF-46C4-B7D3-BE8C6B218DDA}" type="datetimeFigureOut">
              <a:rPr lang="de-DE" smtClean="0"/>
              <a:t>28.10.2020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906447C-C946-41A3-B839-D7F2B9C0F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7E39588-B385-4C1A-83AF-CD6BBAF82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A5885-935F-49B6-B2DB-99316AE17B2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2017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1A6077-E011-49D2-B795-6233A4B6E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CD5D02B-27C7-435C-AB03-C710E4DE96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C8BFB96-B317-43E2-9F58-77F09EC12C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84DB7CB-1699-437D-BA04-B13F527E7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404D5-9DAF-46C4-B7D3-BE8C6B218DDA}" type="datetimeFigureOut">
              <a:rPr lang="de-DE" smtClean="0"/>
              <a:t>28.10.2020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B1F62E1-8260-48AE-A8F9-761F62845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ADD8916-E2F6-4C77-9094-4AEA8D7B9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A5885-935F-49B6-B2DB-99316AE17B2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1877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C0A1D0-7FA1-4BD2-8DB9-B5C49CB17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BB2343E8-4C75-4E95-A47D-6B4414C727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BCB1B57-7892-44F7-81DA-8E555B9653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8814FA2-E2EE-4EC0-9CEB-1D67611F0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404D5-9DAF-46C4-B7D3-BE8C6B218DDA}" type="datetimeFigureOut">
              <a:rPr lang="de-DE" smtClean="0"/>
              <a:t>28.10.2020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756EF26-529A-4DA5-98F5-5105E845E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D43D295-6DDB-4985-B3C4-811FC3BCF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A5885-935F-49B6-B2DB-99316AE17B2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4962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3834883B-37C9-4ED1-99CB-D57F01FD8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53006C7-CF44-4BB9-86C0-985D3E4519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F7E9AC8-4910-4F71-9FBE-E0802CBCB2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A404D5-9DAF-46C4-B7D3-BE8C6B218DDA}" type="datetimeFigureOut">
              <a:rPr lang="de-DE" smtClean="0"/>
              <a:t>28.10.2020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CF6B1B9-CD08-46A2-AE46-F57580FE99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BC23F73-9E34-4238-969D-5D4963C7AA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BA5885-935F-49B6-B2DB-99316AE17B2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5294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6BD0BB-FB75-464D-9BBF-EDB2CCBDBF5C}" type="datetimeFigureOut">
              <a:rPr lang="de-DE" smtClean="0"/>
              <a:t>28.10.2020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CCBF14-61F2-4AA2-AFA3-996FDF9FDA8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8025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ihandform 6">
            <a:extLst>
              <a:ext uri="{FF2B5EF4-FFF2-40B4-BE49-F238E27FC236}">
                <a16:creationId xmlns:a16="http://schemas.microsoft.com/office/drawing/2014/main" id="{2605EE53-4766-4D0B-A9CC-F820E3CD83D4}"/>
              </a:ext>
            </a:extLst>
          </p:cNvPr>
          <p:cNvSpPr>
            <a:spLocks/>
          </p:cNvSpPr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8" name="Freihandform 7">
            <a:extLst>
              <a:ext uri="{FF2B5EF4-FFF2-40B4-BE49-F238E27FC236}">
                <a16:creationId xmlns:a16="http://schemas.microsoft.com/office/drawing/2014/main" id="{FF56BE7C-4956-4BC5-A4D7-F7EA06D9325C}"/>
              </a:ext>
            </a:extLst>
          </p:cNvPr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1028" name="Titelplatzhalter 8">
            <a:extLst>
              <a:ext uri="{FF2B5EF4-FFF2-40B4-BE49-F238E27FC236}">
                <a16:creationId xmlns:a16="http://schemas.microsoft.com/office/drawing/2014/main" id="{F44E19B2-724C-4713-8B10-2BBB336BC03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70485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Titelmasterformat durch Klicken bearbeiten</a:t>
            </a:r>
            <a:endParaRPr lang="en-US" altLang="de-DE"/>
          </a:p>
        </p:txBody>
      </p:sp>
      <p:sp>
        <p:nvSpPr>
          <p:cNvPr id="1029" name="Textplatzhalter 29">
            <a:extLst>
              <a:ext uri="{FF2B5EF4-FFF2-40B4-BE49-F238E27FC236}">
                <a16:creationId xmlns:a16="http://schemas.microsoft.com/office/drawing/2014/main" id="{9F8874F5-5D2B-475B-92D5-983467AC387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935164"/>
            <a:ext cx="109728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Textmasterformate durch Klicken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  <a:endParaRPr lang="en-US" altLang="de-DE"/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D18D40A0-38FA-407D-A476-26FE06B901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B8B4853-DA51-41C3-8F2F-8607E096951D}" type="datetimeFigureOut">
              <a:rPr lang="de-DE"/>
              <a:pPr>
                <a:defRPr/>
              </a:pPr>
              <a:t>28.10.2020</a:t>
            </a:fld>
            <a:endParaRPr lang="de-DE"/>
          </a:p>
        </p:txBody>
      </p:sp>
      <p:sp>
        <p:nvSpPr>
          <p:cNvPr id="22" name="Fußzeilenplatzhalter 21">
            <a:extLst>
              <a:ext uri="{FF2B5EF4-FFF2-40B4-BE49-F238E27FC236}">
                <a16:creationId xmlns:a16="http://schemas.microsoft.com/office/drawing/2014/main" id="{3B9FB8B1-B459-403F-ABDE-751874231E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35F2BCCE-4BD2-4765-8355-04E178A628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45C75"/>
                </a:solidFill>
                <a:latin typeface="Constantia" panose="02030602050306030303" pitchFamily="18" charset="0"/>
              </a:defRPr>
            </a:lvl1pPr>
          </a:lstStyle>
          <a:p>
            <a:pPr>
              <a:defRPr/>
            </a:pPr>
            <a:fld id="{E0194901-C37C-436F-A991-FB59633DFCEE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grpSp>
        <p:nvGrpSpPr>
          <p:cNvPr id="1033" name="Gruppieren 1">
            <a:extLst>
              <a:ext uri="{FF2B5EF4-FFF2-40B4-BE49-F238E27FC236}">
                <a16:creationId xmlns:a16="http://schemas.microsoft.com/office/drawing/2014/main" id="{3FE6B768-A956-4491-A3C7-D935A2A786B8}"/>
              </a:ext>
            </a:extLst>
          </p:cNvPr>
          <p:cNvGrpSpPr>
            <a:grpSpLocks/>
          </p:cNvGrpSpPr>
          <p:nvPr/>
        </p:nvGrpSpPr>
        <p:grpSpPr bwMode="auto">
          <a:xfrm>
            <a:off x="-25399" y="203200"/>
            <a:ext cx="12240684" cy="647700"/>
            <a:chOff x="-19045" y="216550"/>
            <a:chExt cx="9180548" cy="649224"/>
          </a:xfrm>
        </p:grpSpPr>
        <p:sp>
          <p:nvSpPr>
            <p:cNvPr id="12" name="Freihandform 11">
              <a:extLst>
                <a:ext uri="{FF2B5EF4-FFF2-40B4-BE49-F238E27FC236}">
                  <a16:creationId xmlns:a16="http://schemas.microsoft.com/office/drawing/2014/main" id="{9B1762A2-CCAE-4556-9D4D-ABA6FA42FF02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latin typeface="+mn-lt"/>
                <a:cs typeface="+mn-cs"/>
              </a:endParaRPr>
            </a:p>
          </p:txBody>
        </p:sp>
        <p:sp>
          <p:nvSpPr>
            <p:cNvPr id="13" name="Freihandform 12">
              <a:extLst>
                <a:ext uri="{FF2B5EF4-FFF2-40B4-BE49-F238E27FC236}">
                  <a16:creationId xmlns:a16="http://schemas.microsoft.com/office/drawing/2014/main" id="{2DB77D5C-5505-4389-8B9F-4A8DAB959336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latin typeface="+mn-lt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8948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5.png"/><Relationship Id="rId4" Type="http://schemas.openxmlformats.org/officeDocument/2006/relationships/diagramData" Target="../diagrams/data1.xml"/><Relationship Id="rId9" Type="http://schemas.openxmlformats.org/officeDocument/2006/relationships/image" Target="../media/image4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5.png"/><Relationship Id="rId5" Type="http://schemas.openxmlformats.org/officeDocument/2006/relationships/image" Target="../media/image4.wmf"/><Relationship Id="rId4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5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hyperlink" Target="mailto:g.jeckel@gugy.de" TargetMode="External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5.pn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12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11" Type="http://schemas.openxmlformats.org/officeDocument/2006/relationships/image" Target="../media/image4.wmf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wmf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5.pn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5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1.jpe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5.png"/><Relationship Id="rId5" Type="http://schemas.openxmlformats.org/officeDocument/2006/relationships/image" Target="../media/image4.wmf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5.png"/><Relationship Id="rId5" Type="http://schemas.openxmlformats.org/officeDocument/2006/relationships/image" Target="../media/image4.wmf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5.png"/><Relationship Id="rId5" Type="http://schemas.openxmlformats.org/officeDocument/2006/relationships/image" Target="../media/image4.wmf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A98A4A-5117-41BE-9AAD-EBFA07C4C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0651"/>
          </a:xfrm>
        </p:spPr>
        <p:txBody>
          <a:bodyPr/>
          <a:lstStyle/>
          <a:p>
            <a:r>
              <a:rPr lang="de-DE" b="1" dirty="0"/>
              <a:t>Wie geht es weiter in der Mittelstufe?</a:t>
            </a:r>
          </a:p>
        </p:txBody>
      </p:sp>
      <p:graphicFrame>
        <p:nvGraphicFramePr>
          <p:cNvPr id="5" name="Inhaltsplatzhalter 4">
            <a:extLst>
              <a:ext uri="{FF2B5EF4-FFF2-40B4-BE49-F238E27FC236}">
                <a16:creationId xmlns:a16="http://schemas.microsoft.com/office/drawing/2014/main" id="{B2F60DE7-335A-4E4E-8456-3860FB9867C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11603369"/>
              </p:ext>
            </p:extLst>
          </p:nvPr>
        </p:nvGraphicFramePr>
        <p:xfrm>
          <a:off x="838200" y="1389253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Grafik 6">
            <a:extLst>
              <a:ext uri="{FF2B5EF4-FFF2-40B4-BE49-F238E27FC236}">
                <a16:creationId xmlns:a16="http://schemas.microsoft.com/office/drawing/2014/main" id="{8CB50D78-9B9C-4567-86FF-6563AFF19A2A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10883713" y="113277"/>
            <a:ext cx="762120" cy="863640"/>
          </a:xfrm>
          <a:prstGeom prst="rect">
            <a:avLst/>
          </a:prstGeom>
          <a:ln>
            <a:noFill/>
          </a:ln>
        </p:spPr>
      </p:pic>
      <p:pic>
        <p:nvPicPr>
          <p:cNvPr id="3" name="Folie26">
            <a:hlinkClick r:id="" action="ppaction://media"/>
            <a:extLst>
              <a:ext uri="{FF2B5EF4-FFF2-40B4-BE49-F238E27FC236}">
                <a16:creationId xmlns:a16="http://schemas.microsoft.com/office/drawing/2014/main" id="{B63CA4B3-3F71-4E1E-A59F-D4CD791A4E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38488" y="5078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02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2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1849572" y="980728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DE" sz="2800" b="1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1768398" y="997623"/>
            <a:ext cx="889960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</a:rPr>
              <a:t>Der Schultag eines Fünftklässlers am Gugy – Beispiele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</a:rPr>
              <a:t>			</a:t>
            </a:r>
            <a:endParaRPr lang="de-DE" sz="2800" dirty="0">
              <a:solidFill>
                <a:prstClr val="black"/>
              </a:solidFill>
              <a:latin typeface="Arial" charset="0"/>
            </a:endParaRPr>
          </a:p>
        </p:txBody>
      </p:sp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3544612"/>
              </p:ext>
            </p:extLst>
          </p:nvPr>
        </p:nvGraphicFramePr>
        <p:xfrm>
          <a:off x="2291964" y="1951729"/>
          <a:ext cx="7344816" cy="40525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238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38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38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43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243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2439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132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</a:rPr>
                        <a:t>Uhrzeit</a:t>
                      </a:r>
                      <a:endParaRPr lang="de-DE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780" marR="517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Montag</a:t>
                      </a:r>
                      <a:endParaRPr lang="de-DE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780" marR="517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</a:rPr>
                        <a:t>Dienstag</a:t>
                      </a:r>
                      <a:endParaRPr lang="de-DE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780" marR="517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Mittwoch</a:t>
                      </a:r>
                      <a:endParaRPr lang="de-DE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780" marR="517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Donnerstag</a:t>
                      </a:r>
                      <a:endParaRPr lang="de-DE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780" marR="517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</a:rPr>
                        <a:t>Freitag</a:t>
                      </a:r>
                      <a:endParaRPr lang="de-DE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780" marR="517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65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7.50 Uhr</a:t>
                      </a:r>
                      <a:endParaRPr lang="de-DE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780" marR="517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Deutsch</a:t>
                      </a:r>
                      <a:endParaRPr lang="de-DE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780" marR="517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</a:rPr>
                        <a:t>Mathematik</a:t>
                      </a:r>
                      <a:endParaRPr lang="de-DE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780" marR="517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Englisch</a:t>
                      </a:r>
                      <a:endParaRPr lang="de-DE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780" marR="517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Englisch</a:t>
                      </a:r>
                      <a:endParaRPr lang="de-DE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780" marR="517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Praktische Philosophie</a:t>
                      </a:r>
                      <a:endParaRPr lang="de-DE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780" marR="517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65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8.40 Uhr</a:t>
                      </a:r>
                      <a:endParaRPr lang="de-DE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780" marR="517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Deutsch</a:t>
                      </a:r>
                      <a:endParaRPr lang="de-DE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780" marR="517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Mathematik</a:t>
                      </a:r>
                      <a:endParaRPr lang="de-DE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780" marR="517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Deutsch</a:t>
                      </a:r>
                      <a:endParaRPr lang="de-DE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780" marR="517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Englisch</a:t>
                      </a:r>
                      <a:endParaRPr lang="de-DE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780" marR="517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Praktische Philosophie</a:t>
                      </a:r>
                      <a:endParaRPr lang="de-DE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780" marR="517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32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</a:rPr>
                        <a:t>Pause</a:t>
                      </a:r>
                      <a:endParaRPr lang="de-DE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780" marR="517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-</a:t>
                      </a:r>
                      <a:endParaRPr lang="de-DE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780" marR="517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-</a:t>
                      </a:r>
                      <a:endParaRPr lang="de-DE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780" marR="517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-</a:t>
                      </a:r>
                      <a:endParaRPr lang="de-DE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780" marR="517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-</a:t>
                      </a:r>
                      <a:endParaRPr lang="de-DE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780" marR="517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-</a:t>
                      </a:r>
                      <a:endParaRPr lang="de-DE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780" marR="517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32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9.45 Uhr</a:t>
                      </a:r>
                      <a:endParaRPr lang="de-DE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780" marR="517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Erdkunde</a:t>
                      </a:r>
                      <a:endParaRPr lang="de-DE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780" marR="517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Biologie</a:t>
                      </a:r>
                      <a:endParaRPr lang="de-DE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780" marR="517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Kunst</a:t>
                      </a:r>
                      <a:endParaRPr lang="de-DE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780" marR="517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Mathematik</a:t>
                      </a:r>
                      <a:endParaRPr lang="de-DE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780" marR="517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Deutsch</a:t>
                      </a:r>
                      <a:endParaRPr lang="de-DE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780" marR="517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32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10.35 Uhr</a:t>
                      </a:r>
                      <a:endParaRPr lang="de-DE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780" marR="517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Erdkunde </a:t>
                      </a:r>
                      <a:endParaRPr lang="de-DE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780" marR="517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Biologie</a:t>
                      </a:r>
                      <a:endParaRPr lang="de-DE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780" marR="517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Kunst</a:t>
                      </a:r>
                      <a:endParaRPr lang="de-DE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780" marR="517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Mathematik</a:t>
                      </a:r>
                      <a:endParaRPr lang="de-DE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780" marR="517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Deutsch </a:t>
                      </a:r>
                      <a:endParaRPr lang="de-DE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780" marR="517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32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Pause</a:t>
                      </a:r>
                      <a:endParaRPr lang="de-DE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780" marR="517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-</a:t>
                      </a:r>
                      <a:endParaRPr lang="de-DE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780" marR="517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-</a:t>
                      </a:r>
                      <a:endParaRPr lang="de-DE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780" marR="517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-</a:t>
                      </a:r>
                      <a:endParaRPr lang="de-DE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780" marR="517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-</a:t>
                      </a:r>
                      <a:endParaRPr lang="de-DE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780" marR="517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-</a:t>
                      </a:r>
                      <a:endParaRPr lang="de-DE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780" marR="517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65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11.40 Uhr</a:t>
                      </a:r>
                      <a:endParaRPr lang="de-DE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780" marR="517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Wirtschaft/Politik</a:t>
                      </a:r>
                      <a:endParaRPr lang="de-DE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780" marR="517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Englisch</a:t>
                      </a:r>
                      <a:endParaRPr lang="de-DE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780" marR="517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Sport</a:t>
                      </a:r>
                      <a:endParaRPr lang="de-DE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780" marR="517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Musik</a:t>
                      </a:r>
                      <a:endParaRPr lang="de-DE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780" marR="517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Sport</a:t>
                      </a:r>
                      <a:endParaRPr lang="de-DE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780" marR="517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65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12.30 Uhr </a:t>
                      </a:r>
                      <a:endParaRPr lang="de-DE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780" marR="517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Wirtschaft/Politik</a:t>
                      </a:r>
                      <a:endParaRPr lang="de-DE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780" marR="517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Englisch</a:t>
                      </a:r>
                      <a:endParaRPr lang="de-DE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780" marR="517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Sport</a:t>
                      </a:r>
                      <a:endParaRPr lang="de-DE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780" marR="517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Musik</a:t>
                      </a:r>
                      <a:endParaRPr lang="de-DE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780" marR="517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MuM </a:t>
                      </a:r>
                      <a:endParaRPr lang="de-DE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780" marR="517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65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13.15 Uhr</a:t>
                      </a:r>
                      <a:endParaRPr lang="de-DE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780" marR="517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Mittagessen (Mensa)</a:t>
                      </a:r>
                      <a:endParaRPr lang="de-DE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780" marR="517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 </a:t>
                      </a:r>
                      <a:endParaRPr lang="de-DE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780" marR="517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 </a:t>
                      </a:r>
                      <a:endParaRPr lang="de-DE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780" marR="517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Mittagessen (Mensa)</a:t>
                      </a:r>
                      <a:endParaRPr lang="de-DE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780" marR="517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 </a:t>
                      </a:r>
                      <a:endParaRPr lang="de-DE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780" marR="517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265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14-16 Uhr</a:t>
                      </a:r>
                      <a:endParaRPr lang="de-DE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780" marR="517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Übermittag-Betreuung</a:t>
                      </a:r>
                      <a:endParaRPr lang="de-DE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780" marR="517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 </a:t>
                      </a:r>
                      <a:endParaRPr lang="de-DE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780" marR="517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 </a:t>
                      </a:r>
                      <a:endParaRPr lang="de-DE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780" marR="517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</a:rPr>
                        <a:t>Übermittag-Betreuung</a:t>
                      </a:r>
                      <a:endParaRPr lang="de-DE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780" marR="517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 </a:t>
                      </a:r>
                      <a:endParaRPr lang="de-DE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780" marR="5178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265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 </a:t>
                      </a:r>
                      <a:endParaRPr lang="de-DE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780" marR="517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Übermittag-Betreuung</a:t>
                      </a:r>
                      <a:endParaRPr lang="de-DE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780" marR="517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</a:rPr>
                        <a:t> </a:t>
                      </a:r>
                      <a:endParaRPr lang="de-DE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780" marR="517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 </a:t>
                      </a:r>
                      <a:endParaRPr lang="de-DE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780" marR="517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Übermittag-Betreuung</a:t>
                      </a:r>
                      <a:endParaRPr lang="de-DE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780" marR="517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</a:rPr>
                        <a:t> </a:t>
                      </a:r>
                      <a:endParaRPr lang="de-DE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780" marR="5178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7" name="Rectangle 28"/>
          <p:cNvSpPr>
            <a:spLocks noChangeArrowheads="1"/>
          </p:cNvSpPr>
          <p:nvPr/>
        </p:nvSpPr>
        <p:spPr bwMode="auto">
          <a:xfrm>
            <a:off x="2207568" y="1552228"/>
            <a:ext cx="541141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3. Beispiel für einen Stundenplan in der Jahrgangsstufe 5 (G9)</a:t>
            </a:r>
            <a:endParaRPr lang="de-DE" altLang="de-DE" sz="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2072955" y="6010090"/>
            <a:ext cx="8046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200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Übermittag-Betreuung:  </a:t>
            </a:r>
            <a:r>
              <a:rPr lang="de-DE" altLang="de-DE" sz="1200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Ev-angel-isch</a:t>
            </a:r>
            <a:r>
              <a:rPr lang="de-DE" altLang="de-DE" sz="1200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(außerschulischer Kooperationspartner)</a:t>
            </a:r>
            <a:endParaRPr lang="de-DE" altLang="de-DE" sz="1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altLang="de-DE" sz="1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1200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3AA00A0-8D32-437B-9E4F-8F3714893719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10883713" y="113277"/>
            <a:ext cx="762120" cy="863640"/>
          </a:xfrm>
          <a:prstGeom prst="rect">
            <a:avLst/>
          </a:prstGeom>
          <a:ln>
            <a:noFill/>
          </a:ln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7F708508-6349-4B24-AEC4-1FCEFA4996C7}"/>
              </a:ext>
            </a:extLst>
          </p:cNvPr>
          <p:cNvSpPr txBox="1">
            <a:spLocks/>
          </p:cNvSpPr>
          <p:nvPr/>
        </p:nvSpPr>
        <p:spPr>
          <a:xfrm>
            <a:off x="2428616" y="260648"/>
            <a:ext cx="7543800" cy="56693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altLang="de-DE" sz="2400" b="1" dirty="0">
                <a:solidFill>
                  <a:schemeClr val="tx1"/>
                </a:solidFill>
                <a:latin typeface="Calibri" pitchFamily="34" charset="0"/>
              </a:rPr>
              <a:t>Die Erprobungsstufe am Gutenberg-Gymnasium</a:t>
            </a:r>
            <a:endParaRPr lang="de-DE" sz="2400" dirty="0">
              <a:solidFill>
                <a:schemeClr val="tx1"/>
              </a:solidFill>
              <a:latin typeface="Calibri Light" panose="020F0302020204030204"/>
            </a:endParaRPr>
          </a:p>
        </p:txBody>
      </p:sp>
      <p:pic>
        <p:nvPicPr>
          <p:cNvPr id="2" name="Folie35">
            <a:hlinkClick r:id="" action="ppaction://media"/>
            <a:extLst>
              <a:ext uri="{FF2B5EF4-FFF2-40B4-BE49-F238E27FC236}">
                <a16:creationId xmlns:a16="http://schemas.microsoft.com/office/drawing/2014/main" id="{5A9455F0-5D42-4283-BA9F-C2C1D04F4E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72416" y="9792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35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Foliennummernplatzhalter 5"/>
          <p:cNvSpPr txBox="1">
            <a:spLocks noGrp="1"/>
          </p:cNvSpPr>
          <p:nvPr/>
        </p:nvSpPr>
        <p:spPr bwMode="auto">
          <a:xfrm>
            <a:off x="2139951" y="6694488"/>
            <a:ext cx="276225" cy="16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de-DE" sz="800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5"/>
          <a:srcRect l="12963" t="13580" r="15741" b="11111"/>
          <a:stretch/>
        </p:blipFill>
        <p:spPr>
          <a:xfrm>
            <a:off x="2994648" y="274638"/>
            <a:ext cx="6202704" cy="491382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5D8632F-7851-46B1-AF97-D6438CE20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609600" y="5660136"/>
            <a:ext cx="10972800" cy="671330"/>
          </a:xfrm>
        </p:spPr>
        <p:txBody>
          <a:bodyPr>
            <a:normAutofit/>
          </a:bodyPr>
          <a:lstStyle/>
          <a:p>
            <a:r>
              <a:rPr lang="de-DE" sz="3200" dirty="0">
                <a:hlinkClick r:id="rId6"/>
              </a:rPr>
              <a:t>g.jeckel@gugy.de</a:t>
            </a:r>
            <a:r>
              <a:rPr lang="de-DE" sz="3200" dirty="0"/>
              <a:t> (Erprobungsstufenkoordinatorin)</a:t>
            </a:r>
          </a:p>
        </p:txBody>
      </p:sp>
      <p:pic>
        <p:nvPicPr>
          <p:cNvPr id="4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5907FD3F-66F1-45D4-8ED1-4F8D552DF1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19784" y="26395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10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A75495-BC8E-4DA2-BAE5-DDC622439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307592"/>
            <a:ext cx="10972800" cy="2350008"/>
          </a:xfrm>
        </p:spPr>
        <p:txBody>
          <a:bodyPr/>
          <a:lstStyle/>
          <a:p>
            <a:r>
              <a:rPr lang="de-DE" dirty="0"/>
              <a:t>Vielen Dank für Ihre Aufmerksamkeit und bis bald am </a:t>
            </a:r>
          </a:p>
        </p:txBody>
      </p:sp>
      <p:pic>
        <p:nvPicPr>
          <p:cNvPr id="4" name="Picture 2" descr="Gutenberg-Gymnasium Bergheim - Home | Facebook">
            <a:extLst>
              <a:ext uri="{FF2B5EF4-FFF2-40B4-BE49-F238E27FC236}">
                <a16:creationId xmlns:a16="http://schemas.microsoft.com/office/drawing/2014/main" id="{F3D06851-7245-49B0-9D88-8CF75763C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527" y="3200469"/>
            <a:ext cx="4974946" cy="208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131E9DD2-3EED-46DF-920B-A13B67E150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2004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368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204" y="727807"/>
            <a:ext cx="1219801" cy="12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3950193" y="1228690"/>
            <a:ext cx="14522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000" dirty="0">
                <a:solidFill>
                  <a:srgbClr val="000000"/>
                </a:solidFill>
                <a:latin typeface="Calibri" panose="020F0502020204030204" pitchFamily="34" charset="0"/>
              </a:rPr>
              <a:t>Italienisch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774" y="1167660"/>
            <a:ext cx="1141130" cy="11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7579800" y="1480992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000" dirty="0">
                <a:solidFill>
                  <a:srgbClr val="000000"/>
                </a:solidFill>
                <a:latin typeface="Calibri" panose="020F0502020204030204" pitchFamily="34" charset="0"/>
              </a:rPr>
              <a:t>Spanisch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402" y="3677595"/>
            <a:ext cx="1631984" cy="122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4210274" y="4092349"/>
            <a:ext cx="2736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000" dirty="0">
                <a:solidFill>
                  <a:srgbClr val="000000"/>
                </a:solidFill>
                <a:latin typeface="Calibri" panose="020F0502020204030204" pitchFamily="34" charset="0"/>
              </a:rPr>
              <a:t>vokalpraktischer Musikkurs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016" y="2619490"/>
            <a:ext cx="1560900" cy="15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458" y="1949659"/>
            <a:ext cx="2583281" cy="11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3476668" y="2936548"/>
            <a:ext cx="26765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000" dirty="0">
                <a:solidFill>
                  <a:srgbClr val="000000"/>
                </a:solidFill>
                <a:latin typeface="Calibri" panose="020F0502020204030204" pitchFamily="34" charset="0"/>
              </a:rPr>
              <a:t>Erziehungswissenschaft</a:t>
            </a:r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818" y="4600180"/>
            <a:ext cx="1905303" cy="14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8447423" y="4901583"/>
            <a:ext cx="2304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000" dirty="0">
                <a:solidFill>
                  <a:srgbClr val="000000"/>
                </a:solidFill>
                <a:latin typeface="Calibri" panose="020F0502020204030204" pitchFamily="34" charset="0"/>
              </a:rPr>
              <a:t>Informatik</a:t>
            </a:r>
          </a:p>
        </p:txBody>
      </p:sp>
      <p:sp>
        <p:nvSpPr>
          <p:cNvPr id="10" name="Rechteck 9"/>
          <p:cNvSpPr/>
          <p:nvPr/>
        </p:nvSpPr>
        <p:spPr>
          <a:xfrm>
            <a:off x="2467843" y="283692"/>
            <a:ext cx="77430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200" b="1" dirty="0">
                <a:solidFill>
                  <a:srgbClr val="000000"/>
                </a:solidFill>
                <a:latin typeface="+mj-lt"/>
              </a:rPr>
              <a:t>Fächer, die in der Oberstufe neu hinzukommen</a:t>
            </a:r>
            <a:endParaRPr lang="de-DE" sz="320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123" y="5053310"/>
            <a:ext cx="2232320" cy="11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FBB16331-1047-4057-8A94-DF949876D88D}"/>
              </a:ext>
            </a:extLst>
          </p:cNvPr>
          <p:cNvSpPr txBox="1"/>
          <p:nvPr/>
        </p:nvSpPr>
        <p:spPr>
          <a:xfrm>
            <a:off x="8053001" y="2891560"/>
            <a:ext cx="24933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000" dirty="0">
                <a:solidFill>
                  <a:srgbClr val="000000"/>
                </a:solidFill>
                <a:latin typeface="Calibri" panose="020F0502020204030204" pitchFamily="34" charset="0"/>
              </a:rPr>
              <a:t>Sozialwissenschaften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849C802F-8F94-48B4-AA04-EADE58E2D766}"/>
              </a:ext>
            </a:extLst>
          </p:cNvPr>
          <p:cNvSpPr txBox="1"/>
          <p:nvPr/>
        </p:nvSpPr>
        <p:spPr>
          <a:xfrm>
            <a:off x="4743670" y="5387090"/>
            <a:ext cx="14522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000" dirty="0">
                <a:solidFill>
                  <a:srgbClr val="000000"/>
                </a:solidFill>
                <a:latin typeface="Calibri" panose="020F0502020204030204" pitchFamily="34" charset="0"/>
              </a:rPr>
              <a:t>Literatur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0B9F418-933F-4A74-A286-62E6F8CD3B73}"/>
              </a:ext>
            </a:extLst>
          </p:cNvPr>
          <p:cNvPicPr/>
          <p:nvPr/>
        </p:nvPicPr>
        <p:blipFill>
          <a:blip r:embed="rId11"/>
          <a:stretch/>
        </p:blipFill>
        <p:spPr>
          <a:xfrm>
            <a:off x="10883713" y="113277"/>
            <a:ext cx="762120" cy="863640"/>
          </a:xfrm>
          <a:prstGeom prst="rect">
            <a:avLst/>
          </a:prstGeom>
          <a:ln>
            <a:noFill/>
          </a:ln>
        </p:spPr>
      </p:pic>
      <p:pic>
        <p:nvPicPr>
          <p:cNvPr id="5" name="Folie27">
            <a:hlinkClick r:id="" action="ppaction://media"/>
            <a:extLst>
              <a:ext uri="{FF2B5EF4-FFF2-40B4-BE49-F238E27FC236}">
                <a16:creationId xmlns:a16="http://schemas.microsoft.com/office/drawing/2014/main" id="{B7BBF9D2-B2D7-4538-B77F-40A17398B7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61554" y="8191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66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3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algn="ctr" eaLnBrk="1" hangingPunct="1"/>
            <a:r>
              <a:rPr lang="de-DE" altLang="de-DE" b="1" dirty="0">
                <a:solidFill>
                  <a:schemeClr val="tx1"/>
                </a:solidFill>
              </a:rPr>
              <a:t>Abschlüsse, die in der Oberstufe erworben </a:t>
            </a:r>
            <a:br>
              <a:rPr lang="de-DE" altLang="de-DE" b="1" dirty="0">
                <a:solidFill>
                  <a:schemeClr val="tx1"/>
                </a:solidFill>
              </a:rPr>
            </a:br>
            <a:r>
              <a:rPr lang="de-DE" altLang="de-DE" b="1" dirty="0">
                <a:solidFill>
                  <a:schemeClr val="tx1"/>
                </a:solidFill>
              </a:rPr>
              <a:t>werden können</a:t>
            </a:r>
          </a:p>
        </p:txBody>
      </p:sp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2135189" y="3213101"/>
            <a:ext cx="28797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de-DE" sz="2800">
              <a:solidFill>
                <a:srgbClr val="000000"/>
              </a:solidFill>
            </a:endParaRPr>
          </a:p>
        </p:txBody>
      </p:sp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697104" y="2471738"/>
            <a:ext cx="8245475" cy="2215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3600" dirty="0">
                <a:solidFill>
                  <a:srgbClr val="000000"/>
                </a:solidFill>
                <a:latin typeface="+mj-lt"/>
              </a:rPr>
              <a:t>Fachhochschulreife (schulischer Teil)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3600" dirty="0">
              <a:solidFill>
                <a:srgbClr val="000000"/>
              </a:solidFill>
              <a:latin typeface="+mj-lt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3600" dirty="0">
                <a:solidFill>
                  <a:srgbClr val="000000"/>
                </a:solidFill>
                <a:latin typeface="+mj-lt"/>
              </a:rPr>
              <a:t>Abitur</a:t>
            </a:r>
            <a:endParaRPr lang="de-DE" altLang="de-DE" sz="3600" dirty="0">
              <a:solidFill>
                <a:srgbClr val="000000"/>
              </a:solidFill>
              <a:latin typeface="+mj-lt"/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de-DE" altLang="de-DE" sz="20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51205" name="Text Box 5"/>
          <p:cNvSpPr txBox="1">
            <a:spLocks noChangeArrowheads="1"/>
          </p:cNvSpPr>
          <p:nvPr/>
        </p:nvSpPr>
        <p:spPr bwMode="auto">
          <a:xfrm>
            <a:off x="2366963" y="2471738"/>
            <a:ext cx="3505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de-DE" altLang="de-DE" sz="2800">
              <a:solidFill>
                <a:srgbClr val="000000"/>
              </a:solidFill>
            </a:endParaRPr>
          </a:p>
        </p:txBody>
      </p:sp>
      <p:sp>
        <p:nvSpPr>
          <p:cNvPr id="51206" name="Rectangle 9"/>
          <p:cNvSpPr>
            <a:spLocks noChangeArrowheads="1"/>
          </p:cNvSpPr>
          <p:nvPr/>
        </p:nvSpPr>
        <p:spPr bwMode="auto">
          <a:xfrm>
            <a:off x="4229100" y="2471738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de-DE" sz="2800">
              <a:solidFill>
                <a:srgbClr val="000000"/>
              </a:solidFill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79E39D26-3F60-434F-AB53-D75953606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300" y="2304387"/>
            <a:ext cx="3193255" cy="3117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D6287A1-60A2-466E-9DEB-BC0CCDE0C156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10883713" y="113277"/>
            <a:ext cx="762120" cy="863640"/>
          </a:xfrm>
          <a:prstGeom prst="rect">
            <a:avLst/>
          </a:prstGeom>
          <a:ln>
            <a:noFill/>
          </a:ln>
        </p:spPr>
      </p:pic>
      <p:pic>
        <p:nvPicPr>
          <p:cNvPr id="3" name="Folie28">
            <a:hlinkClick r:id="" action="ppaction://media"/>
            <a:extLst>
              <a:ext uri="{FF2B5EF4-FFF2-40B4-BE49-F238E27FC236}">
                <a16:creationId xmlns:a16="http://schemas.microsoft.com/office/drawing/2014/main" id="{C74FF57D-13DE-475E-9849-27B91AB877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21752" y="10279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7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el 1">
            <a:extLst>
              <a:ext uri="{FF2B5EF4-FFF2-40B4-BE49-F238E27FC236}">
                <a16:creationId xmlns:a16="http://schemas.microsoft.com/office/drawing/2014/main" id="{BEDC6235-4C15-479E-937E-6E6D1D363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825" y="188913"/>
            <a:ext cx="8229600" cy="2519362"/>
          </a:xfrm>
        </p:spPr>
        <p:txBody>
          <a:bodyPr/>
          <a:lstStyle/>
          <a:p>
            <a:pPr eaLnBrk="1" hangingPunct="1"/>
            <a:r>
              <a:rPr lang="de-DE" altLang="de-DE"/>
              <a:t>Sportstätten</a:t>
            </a:r>
          </a:p>
        </p:txBody>
      </p:sp>
      <p:sp>
        <p:nvSpPr>
          <p:cNvPr id="5123" name="Inhaltsplatzhalter 2">
            <a:extLst>
              <a:ext uri="{FF2B5EF4-FFF2-40B4-BE49-F238E27FC236}">
                <a16:creationId xmlns:a16="http://schemas.microsoft.com/office/drawing/2014/main" id="{B0DF175C-AAD4-4CFA-A45D-378C7B5823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1" y="2852738"/>
            <a:ext cx="8507413" cy="3471862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Char char="•"/>
            </a:pPr>
            <a:r>
              <a:rPr lang="de-DE" altLang="de-DE" sz="2800"/>
              <a:t> Dreifachhalle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de-DE" altLang="de-DE" sz="2800"/>
              <a:t> Zweifachhalle des GuGy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de-DE" altLang="de-DE" sz="2800"/>
              <a:t> Tischtennisraum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de-DE" altLang="de-DE" sz="2800"/>
              <a:t> Schwimmbad im Südwestbad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de-DE" altLang="de-DE" sz="2800"/>
              <a:t> Sportstadion (Rasenplatz, Kunstrasenplatz,  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de-DE" altLang="de-DE" sz="2800"/>
              <a:t>    Ascheplatz, Basketballfeld, Mini-Kunstrasenplatz)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de-DE" altLang="de-DE" sz="2800"/>
              <a:t>Bootshaus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de-DE" altLang="de-DE"/>
              <a:t>	</a:t>
            </a:r>
          </a:p>
        </p:txBody>
      </p:sp>
      <p:pic>
        <p:nvPicPr>
          <p:cNvPr id="5124" name="Picture 5">
            <a:extLst>
              <a:ext uri="{FF2B5EF4-FFF2-40B4-BE49-F238E27FC236}">
                <a16:creationId xmlns:a16="http://schemas.microsoft.com/office/drawing/2014/main" id="{DD7E6849-0E4C-41BA-B216-FD926A5E5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5" y="214314"/>
            <a:ext cx="4897438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Folie29">
            <a:hlinkClick r:id="" action="ppaction://media"/>
            <a:extLst>
              <a:ext uri="{FF2B5EF4-FFF2-40B4-BE49-F238E27FC236}">
                <a16:creationId xmlns:a16="http://schemas.microsoft.com/office/drawing/2014/main" id="{3717BACA-1CC5-46EA-8F04-DB069BCC19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77968" y="20986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Inhaltsplatzhalter 3" descr="CIMG0294.JPG">
            <a:extLst>
              <a:ext uri="{FF2B5EF4-FFF2-40B4-BE49-F238E27FC236}">
                <a16:creationId xmlns:a16="http://schemas.microsoft.com/office/drawing/2014/main" id="{57AE89F7-011E-46FE-95D9-E647957C1E2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1919288" y="1268414"/>
            <a:ext cx="3778250" cy="2835275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147" name="Titel 1">
            <a:extLst>
              <a:ext uri="{FF2B5EF4-FFF2-40B4-BE49-F238E27FC236}">
                <a16:creationId xmlns:a16="http://schemas.microsoft.com/office/drawing/2014/main" id="{BA74A0EF-41F1-4082-BFA8-DFE747955E99}"/>
              </a:ext>
            </a:extLst>
          </p:cNvPr>
          <p:cNvSpPr>
            <a:spLocks/>
          </p:cNvSpPr>
          <p:nvPr/>
        </p:nvSpPr>
        <p:spPr bwMode="auto">
          <a:xfrm>
            <a:off x="1682750" y="30163"/>
            <a:ext cx="8985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639763" indent="-246063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indent="-246063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187450" indent="-20955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1462088" indent="-20955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191928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37648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283368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29088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de-DE" altLang="de-DE" sz="4400">
                <a:solidFill>
                  <a:srgbClr val="04617B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Skifahrt WILDSCHÖNAU in Klasse 7</a:t>
            </a:r>
          </a:p>
        </p:txBody>
      </p:sp>
      <p:pic>
        <p:nvPicPr>
          <p:cNvPr id="2" name="Picture 6" descr="K1024_Synchronfahrt">
            <a:extLst>
              <a:ext uri="{FF2B5EF4-FFF2-40B4-BE49-F238E27FC236}">
                <a16:creationId xmlns:a16="http://schemas.microsoft.com/office/drawing/2014/main" id="{7EACC941-D8EC-4D2C-B84E-7D96F6FEF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66988" y="4365626"/>
            <a:ext cx="6253162" cy="2016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9" name="Picture 5">
            <a:extLst>
              <a:ext uri="{FF2B5EF4-FFF2-40B4-BE49-F238E27FC236}">
                <a16:creationId xmlns:a16="http://schemas.microsoft.com/office/drawing/2014/main" id="{0589AE7D-A87F-4D50-90C8-C29E3E9B3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450" y="1301750"/>
            <a:ext cx="3733800" cy="280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E27232B3-CD2A-472F-A498-D53DCFD02E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8576" y="301447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0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44A384-5495-4D31-829E-2E0435E43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0" y="115888"/>
            <a:ext cx="82296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dirty="0"/>
              <a:t>Außerunterrichtlicher Schulsport</a:t>
            </a:r>
          </a:p>
        </p:txBody>
      </p:sp>
      <p:sp>
        <p:nvSpPr>
          <p:cNvPr id="19459" name="Inhaltsplatzhalter 2">
            <a:extLst>
              <a:ext uri="{FF2B5EF4-FFF2-40B4-BE49-F238E27FC236}">
                <a16:creationId xmlns:a16="http://schemas.microsoft.com/office/drawing/2014/main" id="{D786AEBC-BA29-4F19-BF5B-FD0F22B09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3388" y="687388"/>
            <a:ext cx="5016500" cy="5903912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endParaRPr lang="de-DE" altLang="de-DE" dirty="0"/>
          </a:p>
          <a:p>
            <a:pPr eaLnBrk="1" hangingPunct="1">
              <a:defRPr/>
            </a:pPr>
            <a:r>
              <a:rPr lang="de-DE" altLang="de-DE" dirty="0"/>
              <a:t>Landessportfest der Schulen:</a:t>
            </a:r>
            <a:br>
              <a:rPr lang="de-DE" altLang="de-DE" dirty="0"/>
            </a:br>
            <a:r>
              <a:rPr lang="de-DE" altLang="de-DE" sz="2000" dirty="0"/>
              <a:t>u.a. Fußball, Schwimmen, Basketball,   Volleyball, Tennis</a:t>
            </a:r>
          </a:p>
          <a:p>
            <a:pPr eaLnBrk="1" hangingPunct="1">
              <a:defRPr/>
            </a:pPr>
            <a:endParaRPr lang="de-DE" altLang="de-DE" sz="2000" dirty="0"/>
          </a:p>
          <a:p>
            <a:pPr eaLnBrk="1" hangingPunct="1">
              <a:defRPr/>
            </a:pPr>
            <a:endParaRPr lang="de-DE" altLang="de-DE" sz="2000" dirty="0"/>
          </a:p>
          <a:p>
            <a:pPr eaLnBrk="1" hangingPunct="1">
              <a:defRPr/>
            </a:pPr>
            <a:endParaRPr lang="de-DE" altLang="de-DE" sz="2000" dirty="0"/>
          </a:p>
          <a:p>
            <a:pPr eaLnBrk="1" hangingPunct="1">
              <a:defRPr/>
            </a:pPr>
            <a:endParaRPr lang="de-DE" altLang="de-DE" sz="2000" dirty="0"/>
          </a:p>
          <a:p>
            <a:pPr eaLnBrk="1" hangingPunct="1">
              <a:defRPr/>
            </a:pPr>
            <a:endParaRPr lang="de-DE" altLang="de-DE" sz="2000" dirty="0"/>
          </a:p>
          <a:p>
            <a:pPr marL="0" indent="0" eaLnBrk="1" hangingPunct="1">
              <a:buNone/>
              <a:defRPr/>
            </a:pPr>
            <a:endParaRPr lang="de-DE" altLang="de-DE" sz="2000" dirty="0"/>
          </a:p>
          <a:p>
            <a:pPr eaLnBrk="1" hangingPunct="1">
              <a:defRPr/>
            </a:pPr>
            <a:r>
              <a:rPr lang="de-DE" altLang="de-DE" dirty="0"/>
              <a:t>AG Kanufahren </a:t>
            </a:r>
          </a:p>
          <a:p>
            <a:pPr marL="0" indent="0" eaLnBrk="1" hangingPunct="1">
              <a:buNone/>
              <a:defRPr/>
            </a:pPr>
            <a:r>
              <a:rPr lang="de-DE" altLang="de-DE" dirty="0"/>
              <a:t>   (Bootshaus Erft)</a:t>
            </a:r>
          </a:p>
          <a:p>
            <a:pPr marL="0" indent="0" eaLnBrk="1" hangingPunct="1">
              <a:buNone/>
              <a:defRPr/>
            </a:pPr>
            <a:endParaRPr lang="de-DE" altLang="de-DE" sz="1800" dirty="0"/>
          </a:p>
          <a:p>
            <a:pPr marL="0" indent="0" eaLnBrk="1" hangingPunct="1">
              <a:buNone/>
              <a:defRPr/>
            </a:pPr>
            <a:endParaRPr lang="de-DE" altLang="de-DE" dirty="0"/>
          </a:p>
          <a:p>
            <a:pPr marL="0" indent="0" eaLnBrk="1" hangingPunct="1">
              <a:buNone/>
              <a:defRPr/>
            </a:pPr>
            <a:endParaRPr lang="de-DE" altLang="de-DE" dirty="0"/>
          </a:p>
        </p:txBody>
      </p:sp>
      <p:pic>
        <p:nvPicPr>
          <p:cNvPr id="7172" name="Picture 5">
            <a:extLst>
              <a:ext uri="{FF2B5EF4-FFF2-40B4-BE49-F238E27FC236}">
                <a16:creationId xmlns:a16="http://schemas.microsoft.com/office/drawing/2014/main" id="{19C44686-827D-4D9C-8814-67B4F0598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2420939"/>
            <a:ext cx="2449512" cy="183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Grafik 1">
            <a:extLst>
              <a:ext uri="{FF2B5EF4-FFF2-40B4-BE49-F238E27FC236}">
                <a16:creationId xmlns:a16="http://schemas.microsoft.com/office/drawing/2014/main" id="{07EC3D3F-F1C8-427B-8046-0E1C16CB6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225" y="2422525"/>
            <a:ext cx="2451100" cy="183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Grafik 5" descr="H:\Downloads\20190912_105315.jpg">
            <a:extLst>
              <a:ext uri="{FF2B5EF4-FFF2-40B4-BE49-F238E27FC236}">
                <a16:creationId xmlns:a16="http://schemas.microsoft.com/office/drawing/2014/main" id="{7978BBEC-098F-41B1-8A06-EC31DCBA7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950" y="2420939"/>
            <a:ext cx="2687638" cy="183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Inhaltsplatzhalter 3" descr="019a81fc68.jpg">
            <a:extLst>
              <a:ext uri="{FF2B5EF4-FFF2-40B4-BE49-F238E27FC236}">
                <a16:creationId xmlns:a16="http://schemas.microsoft.com/office/drawing/2014/main" id="{8DF2A301-BD76-460A-B69A-B8461719D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1" y="4538663"/>
            <a:ext cx="3313113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Folie31">
            <a:hlinkClick r:id="" action="ppaction://media"/>
            <a:extLst>
              <a:ext uri="{FF2B5EF4-FFF2-40B4-BE49-F238E27FC236}">
                <a16:creationId xmlns:a16="http://schemas.microsoft.com/office/drawing/2014/main" id="{4367AD39-04D7-468E-B0C8-F3CFAF2638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93812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1849572" y="980728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DE" sz="2800" b="1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1768398" y="997623"/>
            <a:ext cx="889960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</a:rPr>
              <a:t>Der Schultag eines Fünftklässlers am Gugy – Beispiele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</a:rPr>
              <a:t>			</a:t>
            </a:r>
            <a:endParaRPr lang="de-DE" sz="2800" dirty="0">
              <a:solidFill>
                <a:prstClr val="black"/>
              </a:solidFill>
              <a:latin typeface="Arial" charset="0"/>
            </a:endParaRPr>
          </a:p>
        </p:txBody>
      </p:sp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5052859"/>
              </p:ext>
            </p:extLst>
          </p:nvPr>
        </p:nvGraphicFramePr>
        <p:xfrm>
          <a:off x="1542093" y="2785449"/>
          <a:ext cx="9107814" cy="33843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176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76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76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82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182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1828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664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 dirty="0">
                          <a:effectLst/>
                        </a:rPr>
                        <a:t>Uhrzeit</a:t>
                      </a:r>
                      <a:endParaRPr lang="de-DE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73" marR="564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>
                          <a:effectLst/>
                        </a:rPr>
                        <a:t>Montag</a:t>
                      </a:r>
                      <a:endParaRPr lang="de-DE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73" marR="564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>
                          <a:effectLst/>
                        </a:rPr>
                        <a:t>Dienstag</a:t>
                      </a:r>
                      <a:endParaRPr lang="de-DE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73" marR="564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>
                          <a:effectLst/>
                        </a:rPr>
                        <a:t>Mittwoch</a:t>
                      </a:r>
                      <a:endParaRPr lang="de-DE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73" marR="564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>
                          <a:effectLst/>
                        </a:rPr>
                        <a:t>Donnerstag</a:t>
                      </a:r>
                      <a:endParaRPr lang="de-DE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73" marR="564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>
                          <a:effectLst/>
                        </a:rPr>
                        <a:t>Freitag</a:t>
                      </a:r>
                      <a:endParaRPr lang="de-DE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73" marR="56473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4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>
                          <a:effectLst/>
                        </a:rPr>
                        <a:t>7.50 Uhr</a:t>
                      </a:r>
                      <a:endParaRPr lang="de-DE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73" marR="564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>
                          <a:effectLst/>
                        </a:rPr>
                        <a:t>Deutsch</a:t>
                      </a:r>
                      <a:endParaRPr lang="de-DE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73" marR="564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>
                          <a:effectLst/>
                        </a:rPr>
                        <a:t>Mathematik</a:t>
                      </a:r>
                      <a:endParaRPr lang="de-DE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73" marR="564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>
                          <a:effectLst/>
                        </a:rPr>
                        <a:t>Englisch</a:t>
                      </a:r>
                      <a:endParaRPr lang="de-DE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73" marR="564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>
                          <a:effectLst/>
                        </a:rPr>
                        <a:t>Englisch</a:t>
                      </a:r>
                      <a:endParaRPr lang="de-DE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73" marR="564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>
                          <a:effectLst/>
                        </a:rPr>
                        <a:t>Religion</a:t>
                      </a:r>
                      <a:endParaRPr lang="de-DE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73" marR="56473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64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>
                          <a:effectLst/>
                        </a:rPr>
                        <a:t>8.40 Uhr</a:t>
                      </a:r>
                      <a:endParaRPr lang="de-DE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73" marR="564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>
                          <a:effectLst/>
                        </a:rPr>
                        <a:t>Deutsch</a:t>
                      </a:r>
                      <a:endParaRPr lang="de-DE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73" marR="564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 dirty="0">
                          <a:effectLst/>
                        </a:rPr>
                        <a:t>Mathematik</a:t>
                      </a:r>
                      <a:endParaRPr lang="de-DE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73" marR="564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>
                          <a:effectLst/>
                        </a:rPr>
                        <a:t>Deutsch</a:t>
                      </a:r>
                      <a:endParaRPr lang="de-DE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73" marR="564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>
                          <a:effectLst/>
                        </a:rPr>
                        <a:t>Englisch</a:t>
                      </a:r>
                      <a:endParaRPr lang="de-DE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73" marR="564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>
                          <a:effectLst/>
                        </a:rPr>
                        <a:t>Religion</a:t>
                      </a:r>
                      <a:endParaRPr lang="de-DE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73" marR="56473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64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>
                          <a:effectLst/>
                        </a:rPr>
                        <a:t>Pause</a:t>
                      </a:r>
                      <a:endParaRPr lang="de-DE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73" marR="564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>
                          <a:effectLst/>
                        </a:rPr>
                        <a:t>-</a:t>
                      </a:r>
                      <a:endParaRPr lang="de-DE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73" marR="564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>
                          <a:effectLst/>
                        </a:rPr>
                        <a:t>-</a:t>
                      </a:r>
                      <a:endParaRPr lang="de-DE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73" marR="564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>
                          <a:effectLst/>
                        </a:rPr>
                        <a:t>-</a:t>
                      </a:r>
                      <a:endParaRPr lang="de-DE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73" marR="564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>
                          <a:effectLst/>
                        </a:rPr>
                        <a:t>-</a:t>
                      </a:r>
                      <a:endParaRPr lang="de-DE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73" marR="564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>
                          <a:effectLst/>
                        </a:rPr>
                        <a:t>-</a:t>
                      </a:r>
                      <a:endParaRPr lang="de-DE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73" marR="56473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64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>
                          <a:effectLst/>
                        </a:rPr>
                        <a:t>9.45 Uhr</a:t>
                      </a:r>
                      <a:endParaRPr lang="de-DE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73" marR="564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>
                          <a:effectLst/>
                        </a:rPr>
                        <a:t>Erdkunde</a:t>
                      </a:r>
                      <a:endParaRPr lang="de-DE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73" marR="564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 dirty="0">
                          <a:effectLst/>
                        </a:rPr>
                        <a:t>Biologie</a:t>
                      </a:r>
                      <a:endParaRPr lang="de-DE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73" marR="564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>
                          <a:effectLst/>
                        </a:rPr>
                        <a:t>Kunst</a:t>
                      </a:r>
                      <a:endParaRPr lang="de-DE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73" marR="564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>
                          <a:effectLst/>
                        </a:rPr>
                        <a:t>Mathematik</a:t>
                      </a:r>
                      <a:endParaRPr lang="de-DE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73" marR="564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>
                          <a:effectLst/>
                        </a:rPr>
                        <a:t>Deutsch</a:t>
                      </a:r>
                      <a:endParaRPr lang="de-DE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73" marR="56473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64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>
                          <a:effectLst/>
                        </a:rPr>
                        <a:t>10.35 Uhr</a:t>
                      </a:r>
                      <a:endParaRPr lang="de-DE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73" marR="564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>
                          <a:effectLst/>
                        </a:rPr>
                        <a:t>Erdkunde </a:t>
                      </a:r>
                      <a:endParaRPr lang="de-DE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73" marR="564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>
                          <a:effectLst/>
                        </a:rPr>
                        <a:t>Biologie</a:t>
                      </a:r>
                      <a:endParaRPr lang="de-DE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73" marR="564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>
                          <a:effectLst/>
                        </a:rPr>
                        <a:t>Kunst</a:t>
                      </a:r>
                      <a:endParaRPr lang="de-DE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73" marR="564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>
                          <a:effectLst/>
                        </a:rPr>
                        <a:t>Mathematik</a:t>
                      </a:r>
                      <a:endParaRPr lang="de-DE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73" marR="564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>
                          <a:effectLst/>
                        </a:rPr>
                        <a:t>Deutsch </a:t>
                      </a:r>
                      <a:endParaRPr lang="de-DE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73" marR="56473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64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>
                          <a:effectLst/>
                        </a:rPr>
                        <a:t>Pause</a:t>
                      </a:r>
                      <a:endParaRPr lang="de-DE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73" marR="564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>
                          <a:effectLst/>
                        </a:rPr>
                        <a:t>-</a:t>
                      </a:r>
                      <a:endParaRPr lang="de-DE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73" marR="564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 dirty="0">
                          <a:effectLst/>
                        </a:rPr>
                        <a:t>-</a:t>
                      </a:r>
                      <a:endParaRPr lang="de-DE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73" marR="564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>
                          <a:effectLst/>
                        </a:rPr>
                        <a:t>-</a:t>
                      </a:r>
                      <a:endParaRPr lang="de-DE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73" marR="564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>
                          <a:effectLst/>
                        </a:rPr>
                        <a:t>-</a:t>
                      </a:r>
                      <a:endParaRPr lang="de-DE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73" marR="564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>
                          <a:effectLst/>
                        </a:rPr>
                        <a:t>-</a:t>
                      </a:r>
                      <a:endParaRPr lang="de-DE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73" marR="56473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25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>
                          <a:effectLst/>
                        </a:rPr>
                        <a:t>11.40 Uhr</a:t>
                      </a:r>
                      <a:endParaRPr lang="de-DE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73" marR="564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>
                          <a:effectLst/>
                        </a:rPr>
                        <a:t>Wirtschaft/Politik</a:t>
                      </a:r>
                      <a:endParaRPr lang="de-DE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73" marR="564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>
                          <a:effectLst/>
                        </a:rPr>
                        <a:t>Englisch</a:t>
                      </a:r>
                      <a:endParaRPr lang="de-DE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73" marR="564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>
                          <a:effectLst/>
                        </a:rPr>
                        <a:t>Sport</a:t>
                      </a:r>
                      <a:endParaRPr lang="de-DE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73" marR="564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>
                          <a:effectLst/>
                        </a:rPr>
                        <a:t>Musik</a:t>
                      </a:r>
                      <a:endParaRPr lang="de-DE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73" marR="564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>
                          <a:effectLst/>
                        </a:rPr>
                        <a:t>Sport</a:t>
                      </a:r>
                      <a:endParaRPr lang="de-DE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73" marR="56473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67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>
                          <a:effectLst/>
                        </a:rPr>
                        <a:t>12.30 Uhr </a:t>
                      </a:r>
                      <a:endParaRPr lang="de-DE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73" marR="564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>
                          <a:effectLst/>
                        </a:rPr>
                        <a:t>Wirtschaft/Politik</a:t>
                      </a:r>
                      <a:endParaRPr lang="de-DE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73" marR="564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>
                          <a:effectLst/>
                        </a:rPr>
                        <a:t>Englisch</a:t>
                      </a:r>
                      <a:endParaRPr lang="de-DE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73" marR="564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>
                          <a:effectLst/>
                        </a:rPr>
                        <a:t>Sport</a:t>
                      </a:r>
                      <a:endParaRPr lang="de-DE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73" marR="564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 dirty="0">
                          <a:effectLst/>
                        </a:rPr>
                        <a:t>Musik</a:t>
                      </a:r>
                      <a:endParaRPr lang="de-DE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73" marR="564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 dirty="0" err="1">
                          <a:effectLst/>
                        </a:rPr>
                        <a:t>MuM</a:t>
                      </a:r>
                      <a:r>
                        <a:rPr lang="de-DE" sz="1300" dirty="0">
                          <a:effectLst/>
                        </a:rPr>
                        <a:t> </a:t>
                      </a:r>
                      <a:endParaRPr lang="de-DE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73" marR="56473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Rectangle 33"/>
          <p:cNvSpPr>
            <a:spLocks noChangeArrowheads="1"/>
          </p:cNvSpPr>
          <p:nvPr/>
        </p:nvSpPr>
        <p:spPr bwMode="auto">
          <a:xfrm>
            <a:off x="2135560" y="1831342"/>
            <a:ext cx="541141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1. Beispiel für einen Stundenplan in der Jahrgangsstufe 5 (G9)</a:t>
            </a:r>
            <a:endParaRPr lang="de-DE" altLang="de-DE" sz="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600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(Ende der 6.Stunde: 13.15 Uhr) </a:t>
            </a:r>
            <a:endParaRPr lang="de-DE" altLang="de-DE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62438CD-2F63-4579-B1F9-FE1AFA38378D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10883713" y="113277"/>
            <a:ext cx="762120" cy="863640"/>
          </a:xfrm>
          <a:prstGeom prst="rect">
            <a:avLst/>
          </a:prstGeom>
          <a:ln>
            <a:noFill/>
          </a:ln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51A3BAFF-E579-44C0-AB2A-27CF4698F20D}"/>
              </a:ext>
            </a:extLst>
          </p:cNvPr>
          <p:cNvSpPr txBox="1">
            <a:spLocks/>
          </p:cNvSpPr>
          <p:nvPr/>
        </p:nvSpPr>
        <p:spPr>
          <a:xfrm>
            <a:off x="2428616" y="260648"/>
            <a:ext cx="7543800" cy="56693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altLang="de-DE" sz="2400" b="1" dirty="0">
                <a:solidFill>
                  <a:schemeClr val="tx1"/>
                </a:solidFill>
                <a:latin typeface="Calibri" pitchFamily="34" charset="0"/>
              </a:rPr>
              <a:t>Die Erprobungsstufe am Gutenberg-Gymnasium</a:t>
            </a:r>
            <a:endParaRPr lang="de-DE" sz="2400" dirty="0">
              <a:solidFill>
                <a:schemeClr val="tx1"/>
              </a:solidFill>
              <a:latin typeface="Calibri Light" panose="020F0302020204030204"/>
            </a:endParaRPr>
          </a:p>
        </p:txBody>
      </p:sp>
      <p:pic>
        <p:nvPicPr>
          <p:cNvPr id="2" name="Folie32">
            <a:hlinkClick r:id="" action="ppaction://media"/>
            <a:extLst>
              <a:ext uri="{FF2B5EF4-FFF2-40B4-BE49-F238E27FC236}">
                <a16:creationId xmlns:a16="http://schemas.microsoft.com/office/drawing/2014/main" id="{726DCF01-D78C-4285-B4FF-2624287806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71842" y="10067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0166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1849572" y="980728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DE" sz="2800" b="1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2001972" y="1133128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DE" sz="2800" b="1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2154372" y="1285528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DE" sz="2800" b="1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2154372" y="1335296"/>
            <a:ext cx="39625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de-DE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</a:rPr>
              <a:t>Hausaufgabenbetreuung</a:t>
            </a:r>
            <a:endParaRPr lang="de-DE" b="1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097" y="3645024"/>
            <a:ext cx="3329947" cy="2497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hteck 9"/>
          <p:cNvSpPr/>
          <p:nvPr/>
        </p:nvSpPr>
        <p:spPr>
          <a:xfrm>
            <a:off x="2388096" y="2125507"/>
            <a:ext cx="4572000" cy="2929007"/>
          </a:xfrm>
          <a:prstGeom prst="rect">
            <a:avLst/>
          </a:prstGeom>
        </p:spPr>
        <p:txBody>
          <a:bodyPr>
            <a:spAutoFit/>
          </a:bodyPr>
          <a:lstStyle/>
          <a:p>
            <a:pPr marL="91440" indent="-9144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Calibri" panose="020F0502020204030204" pitchFamily="34" charset="0"/>
              <a:buChar char=" "/>
            </a:pPr>
            <a:r>
              <a:rPr lang="de-DE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</a:rPr>
              <a:t>Täglich	Mo-Fr 13.30 – 15.00 Uhr </a:t>
            </a:r>
          </a:p>
          <a:p>
            <a:pPr marL="91440" indent="-9144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Calibri" panose="020F0502020204030204" pitchFamily="34" charset="0"/>
              <a:buChar char=" "/>
            </a:pPr>
            <a:r>
              <a:rPr lang="de-DE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</a:rPr>
              <a:t>in unserer </a:t>
            </a:r>
            <a:r>
              <a:rPr lang="de-DE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</a:rPr>
              <a:t>Mediothek</a:t>
            </a:r>
            <a:endParaRPr lang="de-DE" sz="200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 pitchFamily="34" charset="0"/>
            </a:endParaRPr>
          </a:p>
          <a:p>
            <a:pPr marL="91440" indent="-9144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Calibri" panose="020F0502020204030204" pitchFamily="34" charset="0"/>
              <a:buChar char=" "/>
            </a:pPr>
            <a:r>
              <a:rPr lang="de-DE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</a:rPr>
              <a:t>keine Anmeldung notwendig</a:t>
            </a:r>
          </a:p>
          <a:p>
            <a:pPr marL="91440" indent="-9144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Calibri" panose="020F0502020204030204" pitchFamily="34" charset="0"/>
              <a:buChar char=" "/>
            </a:pPr>
            <a:r>
              <a:rPr lang="de-DE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</a:rPr>
              <a:t>so oft und lange wie gewünscht</a:t>
            </a:r>
          </a:p>
          <a:p>
            <a:pPr marL="91440" indent="-9144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Calibri" panose="020F0502020204030204" pitchFamily="34" charset="0"/>
              <a:buChar char=" "/>
            </a:pPr>
            <a:r>
              <a:rPr lang="de-DE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</a:rPr>
              <a:t>kostenlos</a:t>
            </a:r>
          </a:p>
          <a:p>
            <a:pPr marL="91440" indent="-9144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Calibri" panose="020F0502020204030204" pitchFamily="34" charset="0"/>
              <a:buChar char=" "/>
            </a:pPr>
            <a:r>
              <a:rPr lang="de-DE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</a:rPr>
              <a:t>Computer-Arbeitsplätze und zusätzliche Materialien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3FA4F5A1-9457-4816-A55F-B465B0ED86FD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10883713" y="113277"/>
            <a:ext cx="762120" cy="863640"/>
          </a:xfrm>
          <a:prstGeom prst="rect">
            <a:avLst/>
          </a:prstGeom>
          <a:ln>
            <a:noFill/>
          </a:ln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3437C752-5822-40B9-81E8-1E7C6C72B903}"/>
              </a:ext>
            </a:extLst>
          </p:cNvPr>
          <p:cNvSpPr txBox="1">
            <a:spLocks/>
          </p:cNvSpPr>
          <p:nvPr/>
        </p:nvSpPr>
        <p:spPr>
          <a:xfrm>
            <a:off x="2428616" y="260648"/>
            <a:ext cx="7543800" cy="56693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altLang="de-DE" sz="2400" b="1" dirty="0">
                <a:solidFill>
                  <a:schemeClr val="tx1"/>
                </a:solidFill>
                <a:latin typeface="Calibri" pitchFamily="34" charset="0"/>
              </a:rPr>
              <a:t>Die Erprobungsstufe am Gutenberg-Gymnasium</a:t>
            </a:r>
            <a:endParaRPr lang="de-DE" sz="2400" dirty="0">
              <a:solidFill>
                <a:schemeClr val="tx1"/>
              </a:solidFill>
              <a:latin typeface="Calibri Light" panose="020F0302020204030204"/>
            </a:endParaRPr>
          </a:p>
        </p:txBody>
      </p:sp>
      <p:pic>
        <p:nvPicPr>
          <p:cNvPr id="2" name="Folie33">
            <a:hlinkClick r:id="" action="ppaction://media"/>
            <a:extLst>
              <a:ext uri="{FF2B5EF4-FFF2-40B4-BE49-F238E27FC236}">
                <a16:creationId xmlns:a16="http://schemas.microsoft.com/office/drawing/2014/main" id="{994CE54D-9360-4D0E-ADBD-3F0694D450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0" y="13352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6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1849572" y="980728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DE" sz="2800" b="1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1768398" y="997623"/>
            <a:ext cx="889960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</a:rPr>
              <a:t>Der Schultag eines Fünftklässlers am Gugy – Beispiele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</a:rPr>
              <a:t>			</a:t>
            </a:r>
            <a:endParaRPr lang="de-DE" sz="2800" dirty="0">
              <a:solidFill>
                <a:prstClr val="black"/>
              </a:solidFill>
              <a:latin typeface="Arial" charset="0"/>
            </a:endParaRPr>
          </a:p>
        </p:txBody>
      </p:sp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3216641"/>
              </p:ext>
            </p:extLst>
          </p:nvPr>
        </p:nvGraphicFramePr>
        <p:xfrm>
          <a:off x="2215496" y="1978841"/>
          <a:ext cx="7848871" cy="41273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05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5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209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057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0579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0579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293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 dirty="0">
                          <a:effectLst/>
                        </a:rPr>
                        <a:t>Uhrzeit</a:t>
                      </a:r>
                      <a:endParaRPr lang="de-DE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57" marR="546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 dirty="0">
                          <a:effectLst/>
                        </a:rPr>
                        <a:t>Montag</a:t>
                      </a:r>
                      <a:endParaRPr lang="de-DE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57" marR="546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>
                          <a:effectLst/>
                        </a:rPr>
                        <a:t>Dienstag</a:t>
                      </a:r>
                      <a:endParaRPr lang="de-DE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57" marR="546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>
                          <a:effectLst/>
                        </a:rPr>
                        <a:t>Mittwoch</a:t>
                      </a:r>
                      <a:endParaRPr lang="de-DE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57" marR="546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>
                          <a:effectLst/>
                        </a:rPr>
                        <a:t>Donnerstag</a:t>
                      </a:r>
                      <a:endParaRPr lang="de-DE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57" marR="546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 dirty="0">
                          <a:effectLst/>
                        </a:rPr>
                        <a:t>Freitag</a:t>
                      </a:r>
                      <a:endParaRPr lang="de-DE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57" marR="54657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85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>
                          <a:effectLst/>
                        </a:rPr>
                        <a:t>7.50 Uhr</a:t>
                      </a:r>
                      <a:endParaRPr lang="de-DE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57" marR="546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 dirty="0">
                          <a:effectLst/>
                        </a:rPr>
                        <a:t>Deutsch</a:t>
                      </a:r>
                      <a:endParaRPr lang="de-DE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57" marR="546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 dirty="0">
                          <a:effectLst/>
                        </a:rPr>
                        <a:t>Mathematik</a:t>
                      </a:r>
                      <a:endParaRPr lang="de-DE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57" marR="546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>
                          <a:effectLst/>
                        </a:rPr>
                        <a:t>Englisch</a:t>
                      </a:r>
                      <a:endParaRPr lang="de-DE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57" marR="546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>
                          <a:effectLst/>
                        </a:rPr>
                        <a:t>Englisch</a:t>
                      </a:r>
                      <a:endParaRPr lang="de-DE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57" marR="546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 dirty="0">
                          <a:effectLst/>
                        </a:rPr>
                        <a:t>Praktische Philosophie</a:t>
                      </a:r>
                      <a:endParaRPr lang="de-DE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57" marR="54657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85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>
                          <a:effectLst/>
                        </a:rPr>
                        <a:t>8.40 Uhr</a:t>
                      </a:r>
                      <a:endParaRPr lang="de-DE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57" marR="546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 dirty="0">
                          <a:effectLst/>
                        </a:rPr>
                        <a:t>Deutsch</a:t>
                      </a:r>
                      <a:endParaRPr lang="de-DE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57" marR="546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>
                          <a:effectLst/>
                        </a:rPr>
                        <a:t>Mathematik</a:t>
                      </a:r>
                      <a:endParaRPr lang="de-DE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57" marR="546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>
                          <a:effectLst/>
                        </a:rPr>
                        <a:t>Deutsch</a:t>
                      </a:r>
                      <a:endParaRPr lang="de-DE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57" marR="546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>
                          <a:effectLst/>
                        </a:rPr>
                        <a:t>Englisch</a:t>
                      </a:r>
                      <a:endParaRPr lang="de-DE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57" marR="546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>
                          <a:effectLst/>
                        </a:rPr>
                        <a:t>Praktische Philosophie</a:t>
                      </a:r>
                      <a:endParaRPr lang="de-DE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57" marR="54657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93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>
                          <a:effectLst/>
                        </a:rPr>
                        <a:t>Pause</a:t>
                      </a:r>
                      <a:endParaRPr lang="de-DE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57" marR="546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 dirty="0">
                          <a:effectLst/>
                        </a:rPr>
                        <a:t>-</a:t>
                      </a:r>
                      <a:endParaRPr lang="de-DE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57" marR="546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>
                          <a:effectLst/>
                        </a:rPr>
                        <a:t>-</a:t>
                      </a:r>
                      <a:endParaRPr lang="de-DE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57" marR="546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>
                          <a:effectLst/>
                        </a:rPr>
                        <a:t>-</a:t>
                      </a:r>
                      <a:endParaRPr lang="de-DE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57" marR="546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>
                          <a:effectLst/>
                        </a:rPr>
                        <a:t>-</a:t>
                      </a:r>
                      <a:endParaRPr lang="de-DE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57" marR="546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>
                          <a:effectLst/>
                        </a:rPr>
                        <a:t>-</a:t>
                      </a:r>
                      <a:endParaRPr lang="de-DE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57" marR="54657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93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>
                          <a:effectLst/>
                        </a:rPr>
                        <a:t>9.45 Uhr</a:t>
                      </a:r>
                      <a:endParaRPr lang="de-DE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57" marR="546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>
                          <a:effectLst/>
                        </a:rPr>
                        <a:t>Erdkunde</a:t>
                      </a:r>
                      <a:endParaRPr lang="de-DE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57" marR="546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>
                          <a:effectLst/>
                        </a:rPr>
                        <a:t>Biologie</a:t>
                      </a:r>
                      <a:endParaRPr lang="de-DE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57" marR="546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>
                          <a:effectLst/>
                        </a:rPr>
                        <a:t>Kunst</a:t>
                      </a:r>
                      <a:endParaRPr lang="de-DE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57" marR="546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>
                          <a:effectLst/>
                        </a:rPr>
                        <a:t>Mathematik</a:t>
                      </a:r>
                      <a:endParaRPr lang="de-DE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57" marR="546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>
                          <a:effectLst/>
                        </a:rPr>
                        <a:t>Deutsch</a:t>
                      </a:r>
                      <a:endParaRPr lang="de-DE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57" marR="54657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93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>
                          <a:effectLst/>
                        </a:rPr>
                        <a:t>10.35 Uhr</a:t>
                      </a:r>
                      <a:endParaRPr lang="de-DE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57" marR="546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>
                          <a:effectLst/>
                        </a:rPr>
                        <a:t>Erdkunde </a:t>
                      </a:r>
                      <a:endParaRPr lang="de-DE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57" marR="546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>
                          <a:effectLst/>
                        </a:rPr>
                        <a:t>Biologie</a:t>
                      </a:r>
                      <a:endParaRPr lang="de-DE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57" marR="546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>
                          <a:effectLst/>
                        </a:rPr>
                        <a:t>Kunst</a:t>
                      </a:r>
                      <a:endParaRPr lang="de-DE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57" marR="546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>
                          <a:effectLst/>
                        </a:rPr>
                        <a:t>Mathematik</a:t>
                      </a:r>
                      <a:endParaRPr lang="de-DE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57" marR="546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>
                          <a:effectLst/>
                        </a:rPr>
                        <a:t>Deutsch </a:t>
                      </a:r>
                      <a:endParaRPr lang="de-DE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57" marR="54657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93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>
                          <a:effectLst/>
                        </a:rPr>
                        <a:t>Pause</a:t>
                      </a:r>
                      <a:endParaRPr lang="de-DE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57" marR="546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>
                          <a:effectLst/>
                        </a:rPr>
                        <a:t>-</a:t>
                      </a:r>
                      <a:endParaRPr lang="de-DE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57" marR="546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>
                          <a:effectLst/>
                        </a:rPr>
                        <a:t>-</a:t>
                      </a:r>
                      <a:endParaRPr lang="de-DE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57" marR="546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>
                          <a:effectLst/>
                        </a:rPr>
                        <a:t>-</a:t>
                      </a:r>
                      <a:endParaRPr lang="de-DE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57" marR="546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>
                          <a:effectLst/>
                        </a:rPr>
                        <a:t>-</a:t>
                      </a:r>
                      <a:endParaRPr lang="de-DE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57" marR="546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>
                          <a:effectLst/>
                        </a:rPr>
                        <a:t>-</a:t>
                      </a:r>
                      <a:endParaRPr lang="de-DE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57" marR="54657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85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>
                          <a:effectLst/>
                        </a:rPr>
                        <a:t>11.40 Uhr</a:t>
                      </a:r>
                      <a:endParaRPr lang="de-DE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57" marR="546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>
                          <a:effectLst/>
                        </a:rPr>
                        <a:t>Wirtschaft/Politik</a:t>
                      </a:r>
                      <a:endParaRPr lang="de-DE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57" marR="546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>
                          <a:effectLst/>
                        </a:rPr>
                        <a:t>Englisch</a:t>
                      </a:r>
                      <a:endParaRPr lang="de-DE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57" marR="546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>
                          <a:effectLst/>
                        </a:rPr>
                        <a:t>Sport</a:t>
                      </a:r>
                      <a:endParaRPr lang="de-DE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57" marR="546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>
                          <a:effectLst/>
                        </a:rPr>
                        <a:t>Musik</a:t>
                      </a:r>
                      <a:endParaRPr lang="de-DE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57" marR="546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>
                          <a:effectLst/>
                        </a:rPr>
                        <a:t>Sport</a:t>
                      </a:r>
                      <a:endParaRPr lang="de-DE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57" marR="54657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85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>
                          <a:effectLst/>
                        </a:rPr>
                        <a:t>12.30 Uhr </a:t>
                      </a:r>
                      <a:endParaRPr lang="de-DE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57" marR="546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>
                          <a:effectLst/>
                        </a:rPr>
                        <a:t>Wirtschaft/Politik</a:t>
                      </a:r>
                      <a:endParaRPr lang="de-DE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57" marR="546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>
                          <a:effectLst/>
                        </a:rPr>
                        <a:t>Englisch</a:t>
                      </a:r>
                      <a:endParaRPr lang="de-DE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57" marR="546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>
                          <a:effectLst/>
                        </a:rPr>
                        <a:t>Sport</a:t>
                      </a:r>
                      <a:endParaRPr lang="de-DE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57" marR="546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>
                          <a:effectLst/>
                        </a:rPr>
                        <a:t>Musik</a:t>
                      </a:r>
                      <a:endParaRPr lang="de-DE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57" marR="546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>
                          <a:effectLst/>
                        </a:rPr>
                        <a:t>MuM </a:t>
                      </a:r>
                      <a:endParaRPr lang="de-DE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57" marR="54657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85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 dirty="0">
                          <a:effectLst/>
                        </a:rPr>
                        <a:t>13.15 Uhr</a:t>
                      </a:r>
                      <a:endParaRPr lang="de-DE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57" marR="546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 dirty="0">
                          <a:effectLst/>
                        </a:rPr>
                        <a:t>Mittagessen (Mensa)</a:t>
                      </a:r>
                      <a:endParaRPr lang="de-DE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57" marR="546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 dirty="0">
                          <a:effectLst/>
                        </a:rPr>
                        <a:t> </a:t>
                      </a:r>
                      <a:endParaRPr lang="de-DE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57" marR="546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 dirty="0">
                          <a:effectLst/>
                        </a:rPr>
                        <a:t> </a:t>
                      </a:r>
                      <a:endParaRPr lang="de-DE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57" marR="546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 dirty="0">
                          <a:effectLst/>
                        </a:rPr>
                        <a:t>Mittagessen (Mensa)</a:t>
                      </a:r>
                      <a:endParaRPr lang="de-DE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57" marR="546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 dirty="0">
                          <a:effectLst/>
                        </a:rPr>
                        <a:t> </a:t>
                      </a:r>
                      <a:endParaRPr lang="de-DE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57" marR="54657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878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 dirty="0">
                          <a:effectLst/>
                        </a:rPr>
                        <a:t>ab 13.30 Uhr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 dirty="0">
                          <a:effectLst/>
                        </a:rPr>
                        <a:t>(Ende 15 Uhr)</a:t>
                      </a:r>
                      <a:endParaRPr lang="de-DE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57" marR="546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 dirty="0">
                          <a:effectLst/>
                        </a:rPr>
                        <a:t>Hausaufgaben-betreuung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 dirty="0">
                          <a:effectLst/>
                        </a:rPr>
                        <a:t>(</a:t>
                      </a:r>
                      <a:r>
                        <a:rPr lang="de-DE" sz="1300" dirty="0" err="1">
                          <a:effectLst/>
                        </a:rPr>
                        <a:t>Mediothek</a:t>
                      </a:r>
                      <a:r>
                        <a:rPr lang="de-DE" sz="1300" dirty="0">
                          <a:effectLst/>
                        </a:rPr>
                        <a:t>)</a:t>
                      </a:r>
                      <a:endParaRPr lang="de-DE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57" marR="546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 dirty="0">
                          <a:effectLst/>
                        </a:rPr>
                        <a:t>Hausaufgaben-betreuung</a:t>
                      </a:r>
                      <a:endParaRPr lang="de-DE" sz="9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 dirty="0">
                          <a:effectLst/>
                        </a:rPr>
                        <a:t>(</a:t>
                      </a:r>
                      <a:r>
                        <a:rPr lang="de-DE" sz="1300" dirty="0" err="1">
                          <a:effectLst/>
                        </a:rPr>
                        <a:t>Mediothek</a:t>
                      </a:r>
                      <a:r>
                        <a:rPr lang="de-DE" sz="1300" dirty="0">
                          <a:effectLst/>
                        </a:rPr>
                        <a:t>)</a:t>
                      </a:r>
                    </a:p>
                  </a:txBody>
                  <a:tcPr marL="54657" marR="546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 dirty="0">
                          <a:effectLst/>
                        </a:rPr>
                        <a:t> </a:t>
                      </a:r>
                      <a:endParaRPr lang="de-DE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57" marR="546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 dirty="0">
                          <a:effectLst/>
                        </a:rPr>
                        <a:t> </a:t>
                      </a:r>
                      <a:endParaRPr lang="de-DE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57" marR="546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 dirty="0">
                          <a:effectLst/>
                        </a:rPr>
                        <a:t> </a:t>
                      </a:r>
                      <a:endParaRPr lang="de-DE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57" marR="54657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7" name="Rectangle 26"/>
          <p:cNvSpPr>
            <a:spLocks noChangeArrowheads="1"/>
          </p:cNvSpPr>
          <p:nvPr/>
        </p:nvSpPr>
        <p:spPr bwMode="auto">
          <a:xfrm>
            <a:off x="2129643" y="1566531"/>
            <a:ext cx="541141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2. Beispiel für einen Stundenplan in der Jahrgangsstufe 5 (G9)</a:t>
            </a:r>
            <a:endParaRPr lang="de-DE" altLang="de-DE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8462741-2626-45E7-B6A0-412710DCD9DA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10883713" y="113277"/>
            <a:ext cx="762120" cy="863640"/>
          </a:xfrm>
          <a:prstGeom prst="rect">
            <a:avLst/>
          </a:prstGeom>
          <a:ln>
            <a:noFill/>
          </a:ln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61169D6C-3F31-4E65-AF34-0B2AF42CFAD5}"/>
              </a:ext>
            </a:extLst>
          </p:cNvPr>
          <p:cNvSpPr txBox="1">
            <a:spLocks/>
          </p:cNvSpPr>
          <p:nvPr/>
        </p:nvSpPr>
        <p:spPr>
          <a:xfrm>
            <a:off x="2428616" y="260648"/>
            <a:ext cx="7543800" cy="56693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altLang="de-DE" sz="2400" b="1" dirty="0">
                <a:solidFill>
                  <a:schemeClr val="tx1"/>
                </a:solidFill>
                <a:latin typeface="Calibri" pitchFamily="34" charset="0"/>
              </a:rPr>
              <a:t>Die Erprobungsstufe am Gutenberg-Gymnasium</a:t>
            </a:r>
            <a:endParaRPr lang="de-DE" sz="2400" dirty="0">
              <a:solidFill>
                <a:schemeClr val="tx1"/>
              </a:solidFill>
              <a:latin typeface="Calibri Light" panose="020F0302020204030204"/>
            </a:endParaRPr>
          </a:p>
        </p:txBody>
      </p:sp>
      <p:pic>
        <p:nvPicPr>
          <p:cNvPr id="2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EC4E911E-F011-4077-9600-E64D6064DE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2000" y="342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78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Hyperion">
  <a:themeElements>
    <a:clrScheme name="Hyperion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Hyperion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Hyperio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Hyperion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Hyperion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842</Words>
  <Application>Microsoft Office PowerPoint</Application>
  <PresentationFormat>Breitbild</PresentationFormat>
  <Paragraphs>461</Paragraphs>
  <Slides>12</Slides>
  <Notes>5</Notes>
  <HiddenSlides>0</HiddenSlides>
  <MMClips>12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12</vt:i4>
      </vt:variant>
    </vt:vector>
  </HeadingPairs>
  <TitlesOfParts>
    <vt:vector size="20" baseType="lpstr">
      <vt:lpstr>Arial</vt:lpstr>
      <vt:lpstr>Calibri</vt:lpstr>
      <vt:lpstr>Calibri Light</vt:lpstr>
      <vt:lpstr>Constantia</vt:lpstr>
      <vt:lpstr>Wingdings 2</vt:lpstr>
      <vt:lpstr>Office</vt:lpstr>
      <vt:lpstr>Larissa</vt:lpstr>
      <vt:lpstr>Hyperion</vt:lpstr>
      <vt:lpstr>Wie geht es weiter in der Mittelstufe?</vt:lpstr>
      <vt:lpstr>PowerPoint-Präsentation</vt:lpstr>
      <vt:lpstr>Abschlüsse, die in der Oberstufe erworben  werden können</vt:lpstr>
      <vt:lpstr>Sportstätten</vt:lpstr>
      <vt:lpstr>PowerPoint-Präsentation</vt:lpstr>
      <vt:lpstr>Außerunterrichtlicher Schulsport</vt:lpstr>
      <vt:lpstr>PowerPoint-Präsentation</vt:lpstr>
      <vt:lpstr>PowerPoint-Präsentation</vt:lpstr>
      <vt:lpstr>PowerPoint-Präsentation</vt:lpstr>
      <vt:lpstr>PowerPoint-Präsentation</vt:lpstr>
      <vt:lpstr>g.jeckel@gugy.de (Erprobungsstufenkoordinatorin)</vt:lpstr>
      <vt:lpstr>Vielen Dank für Ihre Aufmerksamkeit und bis bald am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Informationen für Eltern von Viertklässlern</dc:title>
  <dc:creator>Gaby Jeckel</dc:creator>
  <cp:lastModifiedBy>acer2019</cp:lastModifiedBy>
  <cp:revision>98</cp:revision>
  <cp:lastPrinted>2020-10-21T09:26:14Z</cp:lastPrinted>
  <dcterms:created xsi:type="dcterms:W3CDTF">2020-10-19T14:21:38Z</dcterms:created>
  <dcterms:modified xsi:type="dcterms:W3CDTF">2020-10-28T14:54:53Z</dcterms:modified>
</cp:coreProperties>
</file>